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7560000" cx="10692000"/>
  <p:notesSz cx="7560000" cy="10692000"/>
  <p:embeddedFontLst>
    <p:embeddedFont>
      <p:font typeface="Quicksand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  <p:guide pos="33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Quicksand-bold.fntdata"/><Relationship Id="rId12" Type="http://schemas.openxmlformats.org/officeDocument/2006/relationships/font" Target="fonts/Quicksand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05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65a33b7e1a_0_45:notes"/>
          <p:cNvSpPr/>
          <p:nvPr>
            <p:ph idx="2" type="sldImg"/>
          </p:nvPr>
        </p:nvSpPr>
        <p:spPr>
          <a:xfrm>
            <a:off x="1004505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65a33b7e1a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bf7f985e1a_2_14:notes"/>
          <p:cNvSpPr/>
          <p:nvPr>
            <p:ph idx="2" type="sldImg"/>
          </p:nvPr>
        </p:nvSpPr>
        <p:spPr>
          <a:xfrm>
            <a:off x="1004505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bf7f985e1a_2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bf7f985e1a_2_4:notes"/>
          <p:cNvSpPr/>
          <p:nvPr>
            <p:ph idx="2" type="sldImg"/>
          </p:nvPr>
        </p:nvSpPr>
        <p:spPr>
          <a:xfrm>
            <a:off x="1004505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bf7f985e1a_2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c3e5bf7c6b_0_10:notes"/>
          <p:cNvSpPr/>
          <p:nvPr>
            <p:ph idx="2" type="sldImg"/>
          </p:nvPr>
        </p:nvSpPr>
        <p:spPr>
          <a:xfrm>
            <a:off x="1004505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c3e5bf7c6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c3e5bf7c6b_0_0:notes"/>
          <p:cNvSpPr/>
          <p:nvPr>
            <p:ph idx="2" type="sldImg"/>
          </p:nvPr>
        </p:nvSpPr>
        <p:spPr>
          <a:xfrm>
            <a:off x="1004505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c3e5bf7c6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c3e5bf7c6b_0_20:notes"/>
          <p:cNvSpPr/>
          <p:nvPr>
            <p:ph idx="2" type="sldImg"/>
          </p:nvPr>
        </p:nvSpPr>
        <p:spPr>
          <a:xfrm>
            <a:off x="1004505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c3e5bf7c6b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1500" lIns="111500" spcFirstLastPara="1" rIns="111500" wrap="square" tIns="1115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1pPr>
            <a:lvl2pPr lvl="1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2pPr>
            <a:lvl3pPr lvl="2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3pPr>
            <a:lvl4pPr lvl="3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4pPr>
            <a:lvl5pPr lvl="4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5pPr>
            <a:lvl6pPr lvl="5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6pPr>
            <a:lvl7pPr lvl="6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7pPr>
            <a:lvl8pPr lvl="7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8pPr>
            <a:lvl9pPr lvl="8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1500" lIns="111500" spcFirstLastPara="1" rIns="111500" wrap="square" tIns="1115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111500" lIns="111500" spcFirstLastPara="1" rIns="111500" wrap="square" tIns="1115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1500" lIns="111500" spcFirstLastPara="1" rIns="111500" wrap="square" tIns="1115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600"/>
              <a:buNone/>
              <a:defRPr sz="1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600"/>
              <a:buNone/>
              <a:defRPr sz="1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600"/>
              <a:buNone/>
              <a:defRPr sz="1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600"/>
              <a:buNone/>
              <a:defRPr sz="1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600"/>
              <a:buNone/>
              <a:defRPr sz="1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600"/>
              <a:buNone/>
              <a:defRPr sz="1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600"/>
              <a:buNone/>
              <a:defRPr sz="1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600"/>
              <a:buNone/>
              <a:defRPr sz="1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600"/>
              <a:buNone/>
              <a:defRPr sz="146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1500" lIns="111500" spcFirstLastPara="1" rIns="111500" wrap="square" tIns="111500">
            <a:norm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111500" lIns="111500" spcFirstLastPara="1" rIns="111500" wrap="square" tIns="1115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111500" lIns="111500" spcFirstLastPara="1" rIns="111500" wrap="square" tIns="1115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1500" lIns="111500" spcFirstLastPara="1" rIns="111500" wrap="square" tIns="1115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111500" lIns="111500" spcFirstLastPara="1" rIns="111500" wrap="square" tIns="1115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1500" lIns="111500" spcFirstLastPara="1" rIns="111500" wrap="square" tIns="1115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1500" lIns="111500" spcFirstLastPara="1" rIns="111500" wrap="square" tIns="1115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111500" lIns="111500" spcFirstLastPara="1" rIns="111500" wrap="square" tIns="1115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1500" lIns="111500" spcFirstLastPara="1" rIns="111500" wrap="square" tIns="1115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1500" lIns="111500" spcFirstLastPara="1" rIns="111500" wrap="square" tIns="1115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1500" lIns="111500" spcFirstLastPara="1" rIns="111500" wrap="square" tIns="1115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111500" lIns="111500" spcFirstLastPara="1" rIns="111500" wrap="square" tIns="1115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1500" lIns="111500" spcFirstLastPara="1" rIns="111500" wrap="square" tIns="1115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111500" lIns="111500" spcFirstLastPara="1" rIns="111500" wrap="square" tIns="1115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1500" lIns="111500" spcFirstLastPara="1" rIns="111500" wrap="square" tIns="1115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1pPr>
            <a:lvl2pPr lvl="1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2pPr>
            <a:lvl3pPr lvl="2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3pPr>
            <a:lvl4pPr lvl="3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4pPr>
            <a:lvl5pPr lvl="4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5pPr>
            <a:lvl6pPr lvl="5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6pPr>
            <a:lvl7pPr lvl="6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7pPr>
            <a:lvl8pPr lvl="7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8pPr>
            <a:lvl9pPr lvl="8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1500" lIns="111500" spcFirstLastPara="1" rIns="111500" wrap="square" tIns="11150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111500" lIns="111500" spcFirstLastPara="1" rIns="111500" wrap="square" tIns="1115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1500" lIns="111500" spcFirstLastPara="1" rIns="111500" wrap="square" tIns="1115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111500" lIns="111500" spcFirstLastPara="1" rIns="111500" wrap="square" tIns="1115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1500" lIns="111500" spcFirstLastPara="1" rIns="111500" wrap="square" tIns="1115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29800" cy="2178900"/>
          </a:xfrm>
          <a:prstGeom prst="rect">
            <a:avLst/>
          </a:prstGeom>
        </p:spPr>
        <p:txBody>
          <a:bodyPr anchorCtr="0" anchor="b" bIns="111500" lIns="111500" spcFirstLastPara="1" rIns="111500" wrap="square" tIns="1115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29800" cy="1815600"/>
          </a:xfrm>
          <a:prstGeom prst="rect">
            <a:avLst/>
          </a:prstGeom>
        </p:spPr>
        <p:txBody>
          <a:bodyPr anchorCtr="0" anchor="t" bIns="111500" lIns="111500" spcFirstLastPara="1" rIns="111500" wrap="square" tIns="1115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800" cy="5431200"/>
          </a:xfrm>
          <a:prstGeom prst="rect">
            <a:avLst/>
          </a:prstGeom>
        </p:spPr>
        <p:txBody>
          <a:bodyPr anchorCtr="0" anchor="ctr" bIns="111500" lIns="111500" spcFirstLastPara="1" rIns="111500" wrap="square" tIns="1115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111500" lIns="111500" spcFirstLastPara="1" rIns="111500" wrap="square" tIns="1115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1500" lIns="111500" spcFirstLastPara="1" rIns="111500" wrap="square" tIns="1115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111500" lIns="111500" spcFirstLastPara="1" rIns="111500" wrap="square" tIns="1115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500" lIns="111500" spcFirstLastPara="1" rIns="111500" wrap="square" tIns="1115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500" lIns="111500" spcFirstLastPara="1" rIns="111500" wrap="square" tIns="111500">
            <a:norm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500" lIns="111500" spcFirstLastPara="1" rIns="111500" wrap="square" tIns="11150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841" y="0"/>
            <a:ext cx="10568520" cy="756000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920900" y="812375"/>
            <a:ext cx="8840400" cy="100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000">
                <a:latin typeface="Quicksand"/>
                <a:ea typeface="Quicksand"/>
                <a:cs typeface="Quicksand"/>
                <a:sym typeface="Quicksand"/>
              </a:rPr>
              <a:t>está</a:t>
            </a:r>
            <a:endParaRPr b="1" sz="70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926125" y="3423171"/>
            <a:ext cx="8840400" cy="96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000">
                <a:latin typeface="Quicksand"/>
                <a:ea typeface="Quicksand"/>
                <a:cs typeface="Quicksand"/>
                <a:sym typeface="Quicksand"/>
              </a:rPr>
              <a:t>el noreste</a:t>
            </a:r>
            <a:endParaRPr b="1" sz="70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926125" y="6047423"/>
            <a:ext cx="8840400" cy="91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000">
                <a:latin typeface="Quicksand"/>
                <a:ea typeface="Quicksand"/>
                <a:cs typeface="Quicksand"/>
                <a:sym typeface="Quicksand"/>
              </a:rPr>
              <a:t>el sureste</a:t>
            </a:r>
            <a:endParaRPr b="1" sz="70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6346588" y="5501950"/>
            <a:ext cx="3744300" cy="53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Quicksand"/>
                <a:ea typeface="Quicksand"/>
                <a:cs typeface="Quicksand"/>
                <a:sym typeface="Quicksand"/>
              </a:rPr>
              <a:t>the southeast</a:t>
            </a:r>
            <a:endParaRPr b="1" sz="30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6465863" y="2927350"/>
            <a:ext cx="3744300" cy="53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Quicksand"/>
                <a:ea typeface="Quicksand"/>
                <a:cs typeface="Quicksand"/>
                <a:sym typeface="Quicksand"/>
              </a:rPr>
              <a:t>the northeast</a:t>
            </a:r>
            <a:endParaRPr b="1" sz="30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6390913" y="276575"/>
            <a:ext cx="3744300" cy="53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Quicksand"/>
                <a:ea typeface="Quicksand"/>
                <a:cs typeface="Quicksand"/>
                <a:sym typeface="Quicksand"/>
              </a:rPr>
              <a:t>is</a:t>
            </a:r>
            <a:endParaRPr b="1" sz="3000"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841" y="0"/>
            <a:ext cx="10568520" cy="7560001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/>
        </p:nvSpPr>
        <p:spPr>
          <a:xfrm>
            <a:off x="920900" y="812375"/>
            <a:ext cx="8840400" cy="100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000">
                <a:latin typeface="Quicksand"/>
                <a:ea typeface="Quicksand"/>
                <a:cs typeface="Quicksand"/>
                <a:sym typeface="Quicksand"/>
              </a:rPr>
              <a:t>el noroeste</a:t>
            </a:r>
            <a:endParaRPr b="1" sz="70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926125" y="3423171"/>
            <a:ext cx="8840400" cy="96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000">
                <a:latin typeface="Quicksand"/>
                <a:ea typeface="Quicksand"/>
                <a:cs typeface="Quicksand"/>
                <a:sym typeface="Quicksand"/>
              </a:rPr>
              <a:t>el suroeste</a:t>
            </a:r>
            <a:endParaRPr b="1" sz="70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926125" y="6047423"/>
            <a:ext cx="8840400" cy="91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000">
                <a:latin typeface="Quicksand"/>
                <a:ea typeface="Quicksand"/>
                <a:cs typeface="Quicksand"/>
                <a:sym typeface="Quicksand"/>
              </a:rPr>
              <a:t>cerca de</a:t>
            </a:r>
            <a:endParaRPr b="1" sz="70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6346588" y="5501950"/>
            <a:ext cx="3744300" cy="53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Quicksand"/>
                <a:ea typeface="Quicksand"/>
                <a:cs typeface="Quicksand"/>
                <a:sym typeface="Quicksand"/>
              </a:rPr>
              <a:t>near</a:t>
            </a:r>
            <a:endParaRPr b="1" sz="30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6465863" y="2927350"/>
            <a:ext cx="3744300" cy="53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Quicksand"/>
                <a:ea typeface="Quicksand"/>
                <a:cs typeface="Quicksand"/>
                <a:sym typeface="Quicksand"/>
              </a:rPr>
              <a:t>the southwest</a:t>
            </a:r>
            <a:endParaRPr b="1" sz="30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6390913" y="276575"/>
            <a:ext cx="3744300" cy="53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Quicksand"/>
                <a:ea typeface="Quicksand"/>
                <a:cs typeface="Quicksand"/>
                <a:sym typeface="Quicksand"/>
              </a:rPr>
              <a:t>the northwest</a:t>
            </a:r>
            <a:endParaRPr b="1" sz="3000"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841" y="0"/>
            <a:ext cx="10568520" cy="7560001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5"/>
          <p:cNvSpPr txBox="1"/>
          <p:nvPr/>
        </p:nvSpPr>
        <p:spPr>
          <a:xfrm>
            <a:off x="920900" y="812375"/>
            <a:ext cx="8840400" cy="100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000">
                <a:latin typeface="Quicksand"/>
                <a:ea typeface="Quicksand"/>
                <a:cs typeface="Quicksand"/>
                <a:sym typeface="Quicksand"/>
              </a:rPr>
              <a:t>también</a:t>
            </a:r>
            <a:endParaRPr b="1" sz="70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8" name="Google Shape;78;p15"/>
          <p:cNvSpPr txBox="1"/>
          <p:nvPr/>
        </p:nvSpPr>
        <p:spPr>
          <a:xfrm>
            <a:off x="926125" y="3423171"/>
            <a:ext cx="8840400" cy="96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000">
                <a:latin typeface="Quicksand"/>
                <a:ea typeface="Quicksand"/>
                <a:cs typeface="Quicksand"/>
                <a:sym typeface="Quicksand"/>
              </a:rPr>
              <a:t>descansar </a:t>
            </a:r>
            <a:endParaRPr b="1" sz="70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9" name="Google Shape;79;p15"/>
          <p:cNvSpPr txBox="1"/>
          <p:nvPr/>
        </p:nvSpPr>
        <p:spPr>
          <a:xfrm>
            <a:off x="926125" y="6047423"/>
            <a:ext cx="8840400" cy="91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000">
                <a:latin typeface="Quicksand"/>
                <a:ea typeface="Quicksand"/>
                <a:cs typeface="Quicksand"/>
                <a:sym typeface="Quicksand"/>
              </a:rPr>
              <a:t>nadar</a:t>
            </a:r>
            <a:endParaRPr b="1" sz="70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80" name="Google Shape;80;p15"/>
          <p:cNvSpPr txBox="1"/>
          <p:nvPr/>
        </p:nvSpPr>
        <p:spPr>
          <a:xfrm>
            <a:off x="6346588" y="5501950"/>
            <a:ext cx="3744300" cy="53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Quicksand"/>
                <a:ea typeface="Quicksand"/>
                <a:cs typeface="Quicksand"/>
                <a:sym typeface="Quicksand"/>
              </a:rPr>
              <a:t>to swim</a:t>
            </a:r>
            <a:endParaRPr b="1" sz="30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81" name="Google Shape;81;p15"/>
          <p:cNvSpPr txBox="1"/>
          <p:nvPr/>
        </p:nvSpPr>
        <p:spPr>
          <a:xfrm>
            <a:off x="6465863" y="2927350"/>
            <a:ext cx="3744300" cy="53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Quicksand"/>
                <a:ea typeface="Quicksand"/>
                <a:cs typeface="Quicksand"/>
                <a:sym typeface="Quicksand"/>
              </a:rPr>
              <a:t>to relax</a:t>
            </a:r>
            <a:endParaRPr b="1" sz="30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6390913" y="276575"/>
            <a:ext cx="3744300" cy="53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Quicksand"/>
                <a:ea typeface="Quicksand"/>
                <a:cs typeface="Quicksand"/>
                <a:sym typeface="Quicksand"/>
              </a:rPr>
              <a:t>also</a:t>
            </a:r>
            <a:endParaRPr b="1" sz="3000"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841" y="0"/>
            <a:ext cx="10568520" cy="7560001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6"/>
          <p:cNvSpPr txBox="1"/>
          <p:nvPr/>
        </p:nvSpPr>
        <p:spPr>
          <a:xfrm>
            <a:off x="920900" y="812375"/>
            <a:ext cx="8840400" cy="100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000">
                <a:latin typeface="Quicksand"/>
                <a:ea typeface="Quicksand"/>
                <a:cs typeface="Quicksand"/>
                <a:sym typeface="Quicksand"/>
              </a:rPr>
              <a:t>pasear</a:t>
            </a:r>
            <a:endParaRPr b="1" sz="70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89" name="Google Shape;89;p16"/>
          <p:cNvSpPr txBox="1"/>
          <p:nvPr/>
        </p:nvSpPr>
        <p:spPr>
          <a:xfrm>
            <a:off x="926125" y="3423171"/>
            <a:ext cx="8840400" cy="96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000">
                <a:latin typeface="Quicksand"/>
                <a:ea typeface="Quicksand"/>
                <a:cs typeface="Quicksand"/>
                <a:sym typeface="Quicksand"/>
              </a:rPr>
              <a:t>subir</a:t>
            </a:r>
            <a:endParaRPr b="1" sz="70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90" name="Google Shape;90;p16"/>
          <p:cNvSpPr txBox="1"/>
          <p:nvPr/>
        </p:nvSpPr>
        <p:spPr>
          <a:xfrm>
            <a:off x="926125" y="6047423"/>
            <a:ext cx="8840400" cy="91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000">
                <a:latin typeface="Quicksand"/>
                <a:ea typeface="Quicksand"/>
                <a:cs typeface="Quicksand"/>
                <a:sym typeface="Quicksand"/>
              </a:rPr>
              <a:t>visitar</a:t>
            </a:r>
            <a:endParaRPr b="1" sz="70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91" name="Google Shape;91;p16"/>
          <p:cNvSpPr txBox="1"/>
          <p:nvPr/>
        </p:nvSpPr>
        <p:spPr>
          <a:xfrm>
            <a:off x="6346588" y="5501950"/>
            <a:ext cx="3744300" cy="53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Quicksand"/>
                <a:ea typeface="Quicksand"/>
                <a:cs typeface="Quicksand"/>
                <a:sym typeface="Quicksand"/>
              </a:rPr>
              <a:t>to visit</a:t>
            </a:r>
            <a:endParaRPr b="1" sz="30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92" name="Google Shape;92;p16"/>
          <p:cNvSpPr txBox="1"/>
          <p:nvPr/>
        </p:nvSpPr>
        <p:spPr>
          <a:xfrm>
            <a:off x="6465863" y="2927350"/>
            <a:ext cx="3744300" cy="53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Quicksand"/>
                <a:ea typeface="Quicksand"/>
                <a:cs typeface="Quicksand"/>
                <a:sym typeface="Quicksand"/>
              </a:rPr>
              <a:t>to go up</a:t>
            </a:r>
            <a:endParaRPr b="1" sz="30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93" name="Google Shape;93;p16"/>
          <p:cNvSpPr txBox="1"/>
          <p:nvPr/>
        </p:nvSpPr>
        <p:spPr>
          <a:xfrm>
            <a:off x="6390913" y="276575"/>
            <a:ext cx="3744300" cy="53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Quicksand"/>
                <a:ea typeface="Quicksand"/>
                <a:cs typeface="Quicksand"/>
                <a:sym typeface="Quicksand"/>
              </a:rPr>
              <a:t>to stroll</a:t>
            </a:r>
            <a:endParaRPr b="1" sz="3000"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841" y="0"/>
            <a:ext cx="10568520" cy="7560001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7"/>
          <p:cNvSpPr txBox="1"/>
          <p:nvPr/>
        </p:nvSpPr>
        <p:spPr>
          <a:xfrm>
            <a:off x="920900" y="812375"/>
            <a:ext cx="8840400" cy="100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000">
                <a:latin typeface="Quicksand"/>
                <a:ea typeface="Quicksand"/>
                <a:cs typeface="Quicksand"/>
                <a:sym typeface="Quicksand"/>
              </a:rPr>
              <a:t>WORD HERE</a:t>
            </a:r>
            <a:endParaRPr b="1" sz="70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00" name="Google Shape;100;p17"/>
          <p:cNvSpPr txBox="1"/>
          <p:nvPr/>
        </p:nvSpPr>
        <p:spPr>
          <a:xfrm>
            <a:off x="926125" y="3423171"/>
            <a:ext cx="8840400" cy="96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000">
                <a:latin typeface="Quicksand"/>
                <a:ea typeface="Quicksand"/>
                <a:cs typeface="Quicksand"/>
                <a:sym typeface="Quicksand"/>
              </a:rPr>
              <a:t>WORD HERE</a:t>
            </a:r>
            <a:endParaRPr b="1" sz="70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01" name="Google Shape;101;p17"/>
          <p:cNvSpPr txBox="1"/>
          <p:nvPr/>
        </p:nvSpPr>
        <p:spPr>
          <a:xfrm>
            <a:off x="926125" y="6047423"/>
            <a:ext cx="8840400" cy="91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000">
                <a:latin typeface="Quicksand"/>
                <a:ea typeface="Quicksand"/>
                <a:cs typeface="Quicksand"/>
                <a:sym typeface="Quicksand"/>
              </a:rPr>
              <a:t>WORD HERE</a:t>
            </a:r>
            <a:endParaRPr b="1" sz="70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02" name="Google Shape;102;p17"/>
          <p:cNvSpPr txBox="1"/>
          <p:nvPr/>
        </p:nvSpPr>
        <p:spPr>
          <a:xfrm>
            <a:off x="6346588" y="5501950"/>
            <a:ext cx="3744300" cy="53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Quicksand"/>
                <a:ea typeface="Quicksand"/>
                <a:cs typeface="Quicksand"/>
                <a:sym typeface="Quicksand"/>
              </a:rPr>
              <a:t>WORD HERE</a:t>
            </a:r>
            <a:endParaRPr b="1" sz="30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03" name="Google Shape;103;p17"/>
          <p:cNvSpPr txBox="1"/>
          <p:nvPr/>
        </p:nvSpPr>
        <p:spPr>
          <a:xfrm>
            <a:off x="6465863" y="2927350"/>
            <a:ext cx="3744300" cy="53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Quicksand"/>
                <a:ea typeface="Quicksand"/>
                <a:cs typeface="Quicksand"/>
                <a:sym typeface="Quicksand"/>
              </a:rPr>
              <a:t>WORD HERE</a:t>
            </a:r>
            <a:endParaRPr b="1" sz="30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04" name="Google Shape;104;p17"/>
          <p:cNvSpPr txBox="1"/>
          <p:nvPr/>
        </p:nvSpPr>
        <p:spPr>
          <a:xfrm>
            <a:off x="6390913" y="276575"/>
            <a:ext cx="3744300" cy="53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Quicksand"/>
                <a:ea typeface="Quicksand"/>
                <a:cs typeface="Quicksand"/>
                <a:sym typeface="Quicksand"/>
              </a:rPr>
              <a:t>WORD HERE</a:t>
            </a:r>
            <a:endParaRPr b="1" sz="3000"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841" y="0"/>
            <a:ext cx="10568520" cy="7560001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8"/>
          <p:cNvSpPr txBox="1"/>
          <p:nvPr/>
        </p:nvSpPr>
        <p:spPr>
          <a:xfrm>
            <a:off x="920900" y="812375"/>
            <a:ext cx="8840400" cy="100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000">
                <a:latin typeface="Quicksand"/>
                <a:ea typeface="Quicksand"/>
                <a:cs typeface="Quicksand"/>
                <a:sym typeface="Quicksand"/>
              </a:rPr>
              <a:t>WORD HERE</a:t>
            </a:r>
            <a:endParaRPr b="1" sz="70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11" name="Google Shape;111;p18"/>
          <p:cNvSpPr txBox="1"/>
          <p:nvPr/>
        </p:nvSpPr>
        <p:spPr>
          <a:xfrm>
            <a:off x="926125" y="3423171"/>
            <a:ext cx="8840400" cy="96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000">
                <a:latin typeface="Quicksand"/>
                <a:ea typeface="Quicksand"/>
                <a:cs typeface="Quicksand"/>
                <a:sym typeface="Quicksand"/>
              </a:rPr>
              <a:t>WORD HERE</a:t>
            </a:r>
            <a:endParaRPr b="1" sz="70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12" name="Google Shape;112;p18"/>
          <p:cNvSpPr txBox="1"/>
          <p:nvPr/>
        </p:nvSpPr>
        <p:spPr>
          <a:xfrm>
            <a:off x="926125" y="6047423"/>
            <a:ext cx="8840400" cy="91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000">
                <a:latin typeface="Quicksand"/>
                <a:ea typeface="Quicksand"/>
                <a:cs typeface="Quicksand"/>
                <a:sym typeface="Quicksand"/>
              </a:rPr>
              <a:t>WORD HERE</a:t>
            </a:r>
            <a:endParaRPr b="1" sz="70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13" name="Google Shape;113;p18"/>
          <p:cNvSpPr txBox="1"/>
          <p:nvPr/>
        </p:nvSpPr>
        <p:spPr>
          <a:xfrm>
            <a:off x="6346588" y="5501950"/>
            <a:ext cx="3744300" cy="53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Quicksand"/>
                <a:ea typeface="Quicksand"/>
                <a:cs typeface="Quicksand"/>
                <a:sym typeface="Quicksand"/>
              </a:rPr>
              <a:t>WORD HERE</a:t>
            </a:r>
            <a:endParaRPr b="1" sz="30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14" name="Google Shape;114;p18"/>
          <p:cNvSpPr txBox="1"/>
          <p:nvPr/>
        </p:nvSpPr>
        <p:spPr>
          <a:xfrm>
            <a:off x="6465863" y="2927350"/>
            <a:ext cx="3744300" cy="53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Quicksand"/>
                <a:ea typeface="Quicksand"/>
                <a:cs typeface="Quicksand"/>
                <a:sym typeface="Quicksand"/>
              </a:rPr>
              <a:t>WORD HERE</a:t>
            </a:r>
            <a:endParaRPr b="1" sz="30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15" name="Google Shape;115;p18"/>
          <p:cNvSpPr txBox="1"/>
          <p:nvPr/>
        </p:nvSpPr>
        <p:spPr>
          <a:xfrm>
            <a:off x="6390913" y="276575"/>
            <a:ext cx="3744300" cy="53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latin typeface="Quicksand"/>
                <a:ea typeface="Quicksand"/>
                <a:cs typeface="Quicksand"/>
                <a:sym typeface="Quicksand"/>
              </a:rPr>
              <a:t>WORD HERE</a:t>
            </a:r>
            <a:endParaRPr b="1" sz="3000"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