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7560000" cy="10692000"/>
  <p:embeddedFontLst>
    <p:embeddedFont>
      <p:font typeface="Lato"/>
      <p:regular r:id="rId7"/>
      <p:bold r:id="rId8"/>
      <p:italic r:id="rId9"/>
      <p:boldItalic r:id="rId10"/>
    </p:embeddedFont>
    <p:embeddedFont>
      <p:font typeface="Quicksand"/>
      <p:regular r:id="rId11"/>
      <p:bold r:id="rId12"/>
    </p:embeddedFont>
    <p:embeddedFont>
      <p:font typeface="Quicksand SemiBold"/>
      <p:regular r:id="rId13"/>
      <p:bold r:id="rId14"/>
    </p:embeddedFont>
    <p:embeddedFont>
      <p:font typeface="Quicksand Medium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Quicksand-regular.fntdata"/><Relationship Id="rId10" Type="http://schemas.openxmlformats.org/officeDocument/2006/relationships/font" Target="fonts/Lato-boldItalic.fntdata"/><Relationship Id="rId13" Type="http://schemas.openxmlformats.org/officeDocument/2006/relationships/font" Target="fonts/QuicksandSemiBold-regular.fntdata"/><Relationship Id="rId12" Type="http://schemas.openxmlformats.org/officeDocument/2006/relationships/font" Target="fonts/Quicksand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ato-italic.fntdata"/><Relationship Id="rId15" Type="http://schemas.openxmlformats.org/officeDocument/2006/relationships/font" Target="fonts/QuicksandMedium-regular.fntdata"/><Relationship Id="rId14" Type="http://schemas.openxmlformats.org/officeDocument/2006/relationships/font" Target="fonts/QuicksandSemiBold-bold.fntdata"/><Relationship Id="rId16" Type="http://schemas.openxmlformats.org/officeDocument/2006/relationships/font" Target="fonts/QuicksandMedium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ato-regular.fntdata"/><Relationship Id="rId8" Type="http://schemas.openxmlformats.org/officeDocument/2006/relationships/font" Target="fonts/La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06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d9ef53ef15_0_19:notes"/>
          <p:cNvSpPr/>
          <p:nvPr>
            <p:ph idx="2" type="sldImg"/>
          </p:nvPr>
        </p:nvSpPr>
        <p:spPr>
          <a:xfrm>
            <a:off x="2217006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d9ef53ef15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257712" y="1547778"/>
            <a:ext cx="7044600" cy="4266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Quicksand Medium"/>
              <a:buNone/>
              <a:defRPr sz="3600"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7106357" y="8951911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257705" y="2299346"/>
            <a:ext cx="7044600" cy="40821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257705" y="6552657"/>
            <a:ext cx="7044600" cy="27036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7106357" y="8951864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7106357" y="8963277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7106357" y="8951911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Font typeface="Quicksand SemiBold"/>
              <a:buNone/>
              <a:defRPr b="0" sz="3800">
                <a:latin typeface="Quicksand SemiBold"/>
                <a:ea typeface="Quicksand SemiBold"/>
                <a:cs typeface="Quicksand SemiBold"/>
                <a:sym typeface="Quicksand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257705" y="2395696"/>
            <a:ext cx="7044600" cy="71016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Font typeface="Quicksand"/>
              <a:buChar char="●"/>
              <a:defRPr sz="2200">
                <a:latin typeface="Quicksand"/>
                <a:ea typeface="Quicksand"/>
                <a:cs typeface="Quicksand"/>
                <a:sym typeface="Quicksand"/>
              </a:defRPr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Font typeface="Quicksand"/>
              <a:buChar char="○"/>
              <a:defRPr sz="1700">
                <a:latin typeface="Quicksand"/>
                <a:ea typeface="Quicksand"/>
                <a:cs typeface="Quicksand"/>
                <a:sym typeface="Quicksand"/>
              </a:defRPr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Font typeface="Quicksand"/>
              <a:buChar char="■"/>
              <a:defRPr sz="1700">
                <a:latin typeface="Quicksand"/>
                <a:ea typeface="Quicksand"/>
                <a:cs typeface="Quicksand"/>
                <a:sym typeface="Quicksand"/>
              </a:defRPr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Font typeface="Quicksand"/>
              <a:buChar char="●"/>
              <a:defRPr sz="1700">
                <a:latin typeface="Quicksand"/>
                <a:ea typeface="Quicksand"/>
                <a:cs typeface="Quicksand"/>
                <a:sym typeface="Quicksand"/>
              </a:defRPr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Font typeface="Quicksand"/>
              <a:buChar char="○"/>
              <a:defRPr sz="1700">
                <a:latin typeface="Quicksand"/>
                <a:ea typeface="Quicksand"/>
                <a:cs typeface="Quicksand"/>
                <a:sym typeface="Quicksand"/>
              </a:defRPr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Font typeface="Quicksand"/>
              <a:buChar char="■"/>
              <a:defRPr sz="1700">
                <a:latin typeface="Quicksand"/>
                <a:ea typeface="Quicksand"/>
                <a:cs typeface="Quicksand"/>
                <a:sym typeface="Quicksand"/>
              </a:defRPr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Font typeface="Quicksand"/>
              <a:buChar char="●"/>
              <a:defRPr sz="1700">
                <a:latin typeface="Quicksand"/>
                <a:ea typeface="Quicksand"/>
                <a:cs typeface="Quicksand"/>
                <a:sym typeface="Quicksand"/>
              </a:defRPr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Font typeface="Quicksand"/>
              <a:buChar char="○"/>
              <a:defRPr sz="1700">
                <a:latin typeface="Quicksand"/>
                <a:ea typeface="Quicksand"/>
                <a:cs typeface="Quicksand"/>
                <a:sym typeface="Quicksand"/>
              </a:defRPr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Font typeface="Quicksand"/>
              <a:buChar char="■"/>
              <a:defRPr sz="1700">
                <a:latin typeface="Quicksand"/>
                <a:ea typeface="Quicksand"/>
                <a:cs typeface="Quicksand"/>
                <a:sym typeface="Quicksand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7106357" y="8940499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Font typeface="Quicksand SemiBold"/>
              <a:buNone/>
              <a:defRPr b="0" sz="3800">
                <a:latin typeface="Quicksand SemiBold"/>
                <a:ea typeface="Quicksand SemiBold"/>
                <a:cs typeface="Quicksand SemiBold"/>
                <a:sym typeface="Quicksand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257705" y="2395696"/>
            <a:ext cx="3306900" cy="71016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3995291" y="2395696"/>
            <a:ext cx="3306900" cy="71016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7106357" y="8951911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Font typeface="Quicksand SemiBold"/>
              <a:buNone/>
              <a:defRPr b="0">
                <a:latin typeface="Quicksand SemiBold"/>
                <a:ea typeface="Quicksand SemiBold"/>
                <a:cs typeface="Quicksand SemiBold"/>
                <a:sym typeface="Quicksand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7106357" y="8963323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Quicksand SemiBold"/>
              <a:buNone/>
              <a:defRPr b="0" sz="3000">
                <a:latin typeface="Quicksand SemiBold"/>
                <a:ea typeface="Quicksand SemiBold"/>
                <a:cs typeface="Quicksand SemiBold"/>
                <a:sym typeface="Quicksand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7106357" y="8951911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05325" y="935745"/>
            <a:ext cx="5264700" cy="8503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7106357" y="8951911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3780000" y="-279"/>
            <a:ext cx="3780000" cy="9779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053579" y="1505304"/>
            <a:ext cx="3172200" cy="768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7106357" y="8960798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7106357" y="8963323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Quicksand"/>
              <a:buNone/>
              <a:defRPr b="1" sz="3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Quicksand"/>
              <a:buNone/>
              <a:defRPr b="1" sz="3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Quicksand"/>
              <a:buNone/>
              <a:defRPr b="1" sz="3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Quicksand"/>
              <a:buNone/>
              <a:defRPr b="1" sz="3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Quicksand"/>
              <a:buNone/>
              <a:defRPr b="1" sz="3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Quicksand"/>
              <a:buNone/>
              <a:defRPr b="1" sz="3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Quicksand"/>
              <a:buNone/>
              <a:defRPr b="1" sz="3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Quicksand"/>
              <a:buNone/>
              <a:defRPr b="1" sz="3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Quicksand"/>
              <a:buNone/>
              <a:defRPr b="1" sz="3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Font typeface="Quicksand Medium"/>
              <a:buChar char="●"/>
              <a:defRPr sz="2300">
                <a:solidFill>
                  <a:schemeClr val="dk2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Quicksand Medium"/>
              <a:buChar char="○"/>
              <a:defRPr sz="1800">
                <a:solidFill>
                  <a:schemeClr val="dk2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Quicksand Medium"/>
              <a:buChar char="■"/>
              <a:defRPr sz="1800">
                <a:solidFill>
                  <a:schemeClr val="dk2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Quicksand Medium"/>
              <a:buChar char="●"/>
              <a:defRPr sz="1800">
                <a:solidFill>
                  <a:schemeClr val="dk2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Quicksand Medium"/>
              <a:buChar char="○"/>
              <a:defRPr sz="1800">
                <a:solidFill>
                  <a:schemeClr val="dk2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Quicksand Medium"/>
              <a:buChar char="■"/>
              <a:defRPr sz="1800">
                <a:solidFill>
                  <a:schemeClr val="dk2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Quicksand Medium"/>
              <a:buChar char="●"/>
              <a:defRPr sz="1800">
                <a:solidFill>
                  <a:schemeClr val="dk2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Quicksand Medium"/>
              <a:buChar char="○"/>
              <a:defRPr sz="1800">
                <a:solidFill>
                  <a:schemeClr val="dk2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Font typeface="Quicksand Medium"/>
              <a:buChar char="■"/>
              <a:defRPr sz="1800">
                <a:solidFill>
                  <a:schemeClr val="dk2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/>
        </p:txBody>
      </p:sp>
      <p:sp>
        <p:nvSpPr>
          <p:cNvPr id="8" name="Google Shape;8;p1"/>
          <p:cNvSpPr/>
          <p:nvPr/>
        </p:nvSpPr>
        <p:spPr>
          <a:xfrm>
            <a:off x="0" y="10153301"/>
            <a:ext cx="7560000" cy="5379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" name="Google Shape;9;p1"/>
          <p:cNvSpPr txBox="1"/>
          <p:nvPr/>
        </p:nvSpPr>
        <p:spPr>
          <a:xfrm>
            <a:off x="69475" y="10210374"/>
            <a:ext cx="6571500" cy="38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©  Copyright Kapow Primary 2023</a:t>
            </a:r>
            <a:r>
              <a:rPr b="1" lang="en-GB" sz="9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	</a:t>
            </a:r>
            <a:r>
              <a:rPr b="1" lang="en-GB" sz="9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                                                       www.kapowprimary.com</a:t>
            </a:r>
            <a:endParaRPr b="1" sz="13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" name="Google Shape;10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6698300" y="10229950"/>
            <a:ext cx="769200" cy="3846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13"/>
          <p:cNvGrpSpPr/>
          <p:nvPr/>
        </p:nvGrpSpPr>
        <p:grpSpPr>
          <a:xfrm>
            <a:off x="177200" y="1349600"/>
            <a:ext cx="7232401" cy="518700"/>
            <a:chOff x="164049" y="4901575"/>
            <a:chExt cx="7232401" cy="518700"/>
          </a:xfrm>
        </p:grpSpPr>
        <p:sp>
          <p:nvSpPr>
            <p:cNvPr id="57" name="Google Shape;57;p13"/>
            <p:cNvSpPr/>
            <p:nvPr/>
          </p:nvSpPr>
          <p:spPr>
            <a:xfrm>
              <a:off x="164049" y="4901575"/>
              <a:ext cx="623100" cy="518700"/>
            </a:xfrm>
            <a:prstGeom prst="rect">
              <a:avLst/>
            </a:pr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2400">
                  <a:solidFill>
                    <a:schemeClr val="lt1"/>
                  </a:solidFill>
                  <a:latin typeface="Quicksand Medium"/>
                  <a:ea typeface="Quicksand Medium"/>
                  <a:cs typeface="Quicksand Medium"/>
                  <a:sym typeface="Quicksand Medium"/>
                </a:rPr>
                <a:t>1</a:t>
              </a:r>
              <a:endParaRPr sz="2400">
                <a:solidFill>
                  <a:schemeClr val="lt1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787150" y="4901575"/>
              <a:ext cx="6609300" cy="5187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rPr>
                <a:t>Write in French how old you are. Write the number as a word.</a:t>
              </a:r>
              <a:endParaRPr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</p:txBody>
        </p:sp>
      </p:grpSp>
      <p:sp>
        <p:nvSpPr>
          <p:cNvPr id="59" name="Google Shape;59;p13"/>
          <p:cNvSpPr/>
          <p:nvPr/>
        </p:nvSpPr>
        <p:spPr>
          <a:xfrm>
            <a:off x="177200" y="1859528"/>
            <a:ext cx="7232400" cy="1142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_______________________________________________________________________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_______________________________________________________________________</a:t>
            </a:r>
            <a:endParaRPr/>
          </a:p>
        </p:txBody>
      </p:sp>
      <p:grpSp>
        <p:nvGrpSpPr>
          <p:cNvPr id="60" name="Google Shape;60;p13"/>
          <p:cNvGrpSpPr/>
          <p:nvPr/>
        </p:nvGrpSpPr>
        <p:grpSpPr>
          <a:xfrm>
            <a:off x="177200" y="3051491"/>
            <a:ext cx="7232401" cy="549900"/>
            <a:chOff x="163800" y="6603466"/>
            <a:chExt cx="7232401" cy="549900"/>
          </a:xfrm>
        </p:grpSpPr>
        <p:sp>
          <p:nvSpPr>
            <p:cNvPr id="61" name="Google Shape;61;p13"/>
            <p:cNvSpPr/>
            <p:nvPr/>
          </p:nvSpPr>
          <p:spPr>
            <a:xfrm>
              <a:off x="163800" y="6603466"/>
              <a:ext cx="623100" cy="549900"/>
            </a:xfrm>
            <a:prstGeom prst="rect">
              <a:avLst/>
            </a:pr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2400">
                  <a:solidFill>
                    <a:schemeClr val="lt1"/>
                  </a:solidFill>
                  <a:latin typeface="Quicksand Medium"/>
                  <a:ea typeface="Quicksand Medium"/>
                  <a:cs typeface="Quicksand Medium"/>
                  <a:sym typeface="Quicksand Medium"/>
                </a:rPr>
                <a:t>2</a:t>
              </a:r>
              <a:endParaRPr sz="2400">
                <a:solidFill>
                  <a:schemeClr val="lt1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786901" y="6603466"/>
              <a:ext cx="6609300" cy="5499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rPr>
                <a:t>Write a sentence to say when your birthday is in French.</a:t>
              </a:r>
              <a:endParaRPr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rPr>
                <a:t>For example: </a:t>
              </a:r>
              <a:r>
                <a:rPr b="1" lang="en-GB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Mon anniversaire c’est le dix-huit avril</a:t>
              </a:r>
              <a:r>
                <a:rPr lang="en-GB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rPr>
                <a:t>.</a:t>
              </a:r>
              <a:endParaRPr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</p:txBody>
        </p:sp>
      </p:grpSp>
      <p:sp>
        <p:nvSpPr>
          <p:cNvPr id="63" name="Google Shape;63;p13"/>
          <p:cNvSpPr/>
          <p:nvPr/>
        </p:nvSpPr>
        <p:spPr>
          <a:xfrm>
            <a:off x="177200" y="3601494"/>
            <a:ext cx="7232400" cy="1142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_______________________________________________________________________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_______________________________________________________________________</a:t>
            </a:r>
            <a:endParaRPr/>
          </a:p>
        </p:txBody>
      </p:sp>
      <p:grpSp>
        <p:nvGrpSpPr>
          <p:cNvPr id="64" name="Google Shape;64;p13"/>
          <p:cNvGrpSpPr/>
          <p:nvPr/>
        </p:nvGrpSpPr>
        <p:grpSpPr>
          <a:xfrm>
            <a:off x="157400" y="7521930"/>
            <a:ext cx="7232401" cy="776961"/>
            <a:chOff x="164049" y="8349575"/>
            <a:chExt cx="7232401" cy="518700"/>
          </a:xfrm>
        </p:grpSpPr>
        <p:sp>
          <p:nvSpPr>
            <p:cNvPr id="65" name="Google Shape;65;p13"/>
            <p:cNvSpPr/>
            <p:nvPr/>
          </p:nvSpPr>
          <p:spPr>
            <a:xfrm>
              <a:off x="164049" y="8349575"/>
              <a:ext cx="623100" cy="518700"/>
            </a:xfrm>
            <a:prstGeom prst="rect">
              <a:avLst/>
            </a:prstGeom>
            <a:solidFill>
              <a:schemeClr val="dk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2400">
                  <a:solidFill>
                    <a:schemeClr val="lt1"/>
                  </a:solidFill>
                  <a:latin typeface="Quicksand Medium"/>
                  <a:ea typeface="Quicksand Medium"/>
                  <a:cs typeface="Quicksand Medium"/>
                  <a:sym typeface="Quicksand Medium"/>
                </a:rPr>
                <a:t>3</a:t>
              </a:r>
              <a:endParaRPr sz="2400">
                <a:solidFill>
                  <a:schemeClr val="lt1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787150" y="8349575"/>
              <a:ext cx="6609300" cy="5187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rPr>
                <a:t>Write the birthday dates shown above in French, e.g. </a:t>
              </a:r>
              <a:r>
                <a:rPr b="1" lang="en-GB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le cinq mars.</a:t>
              </a:r>
              <a:endParaRPr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rPr>
                <a:t>The first number shown is the date, the second number is the month.</a:t>
              </a:r>
              <a:endParaRPr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</p:txBody>
        </p:sp>
      </p:grpSp>
      <p:sp>
        <p:nvSpPr>
          <p:cNvPr id="67" name="Google Shape;67;p13"/>
          <p:cNvSpPr/>
          <p:nvPr/>
        </p:nvSpPr>
        <p:spPr>
          <a:xfrm>
            <a:off x="157400" y="8299882"/>
            <a:ext cx="7232400" cy="1711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_______________________________________________________________________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_______________________________________________________________________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_______________________________________________________________________</a:t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163800" y="111750"/>
            <a:ext cx="7206300" cy="4479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Knowledge catcher:</a:t>
            </a:r>
            <a:r>
              <a:rPr b="1" lang="en-GB" sz="20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Birthday celebrations</a:t>
            </a:r>
            <a:endParaRPr b="1" sz="20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190250" y="684900"/>
            <a:ext cx="7206300" cy="447900"/>
          </a:xfrm>
          <a:prstGeom prst="roundRect">
            <a:avLst>
              <a:gd fmla="val 16667" name="adj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Quicksand Medium"/>
                <a:ea typeface="Quicksand Medium"/>
                <a:cs typeface="Quicksand Medium"/>
                <a:sym typeface="Quicksand Medium"/>
              </a:rPr>
              <a:t>Answer the questions below in French. </a:t>
            </a:r>
            <a:endParaRPr>
              <a:solidFill>
                <a:srgbClr val="000000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pic>
        <p:nvPicPr>
          <p:cNvPr id="70" name="Google Shape;7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90225" y="5013550"/>
            <a:ext cx="2376163" cy="2239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1" name="Google Shape;71;p13"/>
          <p:cNvGrpSpPr/>
          <p:nvPr/>
        </p:nvGrpSpPr>
        <p:grpSpPr>
          <a:xfrm>
            <a:off x="567507" y="5155693"/>
            <a:ext cx="1056363" cy="886260"/>
            <a:chOff x="865450" y="1514550"/>
            <a:chExt cx="1568700" cy="1316098"/>
          </a:xfrm>
        </p:grpSpPr>
        <p:sp>
          <p:nvSpPr>
            <p:cNvPr id="72" name="Google Shape;72;p13"/>
            <p:cNvSpPr/>
            <p:nvPr/>
          </p:nvSpPr>
          <p:spPr>
            <a:xfrm>
              <a:off x="865450" y="1514550"/>
              <a:ext cx="1568700" cy="342300"/>
            </a:xfrm>
            <a:prstGeom prst="rect">
              <a:avLst/>
            </a:prstGeom>
            <a:solidFill>
              <a:srgbClr val="FF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1600">
                  <a:solidFill>
                    <a:srgbClr val="FFFFFF"/>
                  </a:solidFill>
                  <a:latin typeface="Quicksand"/>
                  <a:ea typeface="Quicksand"/>
                  <a:cs typeface="Quicksand"/>
                  <a:sym typeface="Quicksand"/>
                </a:rPr>
                <a:t>a)</a:t>
              </a:r>
              <a:endParaRPr b="1" sz="16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865450" y="1856848"/>
              <a:ext cx="1568700" cy="9738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16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03/10</a:t>
              </a:r>
              <a:endParaRPr sz="1600"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  <p:grpSp>
        <p:nvGrpSpPr>
          <p:cNvPr id="74" name="Google Shape;74;p13"/>
          <p:cNvGrpSpPr/>
          <p:nvPr/>
        </p:nvGrpSpPr>
        <p:grpSpPr>
          <a:xfrm>
            <a:off x="1823583" y="5155693"/>
            <a:ext cx="1056363" cy="886260"/>
            <a:chOff x="2730725" y="1514550"/>
            <a:chExt cx="1568700" cy="1316098"/>
          </a:xfrm>
        </p:grpSpPr>
        <p:sp>
          <p:nvSpPr>
            <p:cNvPr id="75" name="Google Shape;75;p13"/>
            <p:cNvSpPr/>
            <p:nvPr/>
          </p:nvSpPr>
          <p:spPr>
            <a:xfrm>
              <a:off x="2730725" y="1514550"/>
              <a:ext cx="1568700" cy="342300"/>
            </a:xfrm>
            <a:prstGeom prst="rect">
              <a:avLst/>
            </a:prstGeom>
            <a:solidFill>
              <a:srgbClr val="FF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1600">
                  <a:solidFill>
                    <a:srgbClr val="FFFFFF"/>
                  </a:solidFill>
                  <a:latin typeface="Quicksand"/>
                  <a:ea typeface="Quicksand"/>
                  <a:cs typeface="Quicksand"/>
                  <a:sym typeface="Quicksand"/>
                </a:rPr>
                <a:t>b)</a:t>
              </a:r>
              <a:endParaRPr b="1" sz="16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2730725" y="1856848"/>
              <a:ext cx="1568700" cy="9738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16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11/11</a:t>
              </a:r>
              <a:endParaRPr b="1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  <p:grpSp>
        <p:nvGrpSpPr>
          <p:cNvPr id="77" name="Google Shape;77;p13"/>
          <p:cNvGrpSpPr/>
          <p:nvPr/>
        </p:nvGrpSpPr>
        <p:grpSpPr>
          <a:xfrm>
            <a:off x="3079657" y="5155698"/>
            <a:ext cx="1056363" cy="886260"/>
            <a:chOff x="865450" y="3001200"/>
            <a:chExt cx="1568700" cy="1316098"/>
          </a:xfrm>
        </p:grpSpPr>
        <p:sp>
          <p:nvSpPr>
            <p:cNvPr id="78" name="Google Shape;78;p13"/>
            <p:cNvSpPr/>
            <p:nvPr/>
          </p:nvSpPr>
          <p:spPr>
            <a:xfrm>
              <a:off x="865450" y="3001200"/>
              <a:ext cx="1568700" cy="342300"/>
            </a:xfrm>
            <a:prstGeom prst="rect">
              <a:avLst/>
            </a:prstGeom>
            <a:solidFill>
              <a:srgbClr val="FF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1600">
                  <a:solidFill>
                    <a:srgbClr val="FFFFFF"/>
                  </a:solidFill>
                  <a:latin typeface="Quicksand"/>
                  <a:ea typeface="Quicksand"/>
                  <a:cs typeface="Quicksand"/>
                  <a:sym typeface="Quicksand"/>
                </a:rPr>
                <a:t>c)</a:t>
              </a:r>
              <a:endParaRPr b="1" sz="16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865450" y="3343498"/>
              <a:ext cx="1568700" cy="9738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16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20/12</a:t>
              </a:r>
              <a:endParaRPr b="1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  <p:grpSp>
        <p:nvGrpSpPr>
          <p:cNvPr id="80" name="Google Shape;80;p13"/>
          <p:cNvGrpSpPr/>
          <p:nvPr/>
        </p:nvGrpSpPr>
        <p:grpSpPr>
          <a:xfrm>
            <a:off x="567508" y="6224186"/>
            <a:ext cx="1056363" cy="886260"/>
            <a:chOff x="2730725" y="3001200"/>
            <a:chExt cx="1568700" cy="1316098"/>
          </a:xfrm>
        </p:grpSpPr>
        <p:sp>
          <p:nvSpPr>
            <p:cNvPr id="81" name="Google Shape;81;p13"/>
            <p:cNvSpPr/>
            <p:nvPr/>
          </p:nvSpPr>
          <p:spPr>
            <a:xfrm>
              <a:off x="2730725" y="3001200"/>
              <a:ext cx="1568700" cy="342300"/>
            </a:xfrm>
            <a:prstGeom prst="rect">
              <a:avLst/>
            </a:prstGeom>
            <a:solidFill>
              <a:srgbClr val="FF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1600">
                  <a:solidFill>
                    <a:srgbClr val="FFFFFF"/>
                  </a:solidFill>
                  <a:latin typeface="Quicksand"/>
                  <a:ea typeface="Quicksand"/>
                  <a:cs typeface="Quicksand"/>
                  <a:sym typeface="Quicksand"/>
                </a:rPr>
                <a:t>d)</a:t>
              </a:r>
              <a:endParaRPr b="1" sz="16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2730725" y="3343498"/>
              <a:ext cx="1568700" cy="9738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16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15/06</a:t>
              </a:r>
              <a:endParaRPr b="1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  <p:grpSp>
        <p:nvGrpSpPr>
          <p:cNvPr id="83" name="Google Shape;83;p13"/>
          <p:cNvGrpSpPr/>
          <p:nvPr/>
        </p:nvGrpSpPr>
        <p:grpSpPr>
          <a:xfrm>
            <a:off x="1823582" y="6224186"/>
            <a:ext cx="1056363" cy="886260"/>
            <a:chOff x="865450" y="4687950"/>
            <a:chExt cx="1568700" cy="1316098"/>
          </a:xfrm>
        </p:grpSpPr>
        <p:sp>
          <p:nvSpPr>
            <p:cNvPr id="84" name="Google Shape;84;p13"/>
            <p:cNvSpPr/>
            <p:nvPr/>
          </p:nvSpPr>
          <p:spPr>
            <a:xfrm>
              <a:off x="865450" y="4687950"/>
              <a:ext cx="1568700" cy="342300"/>
            </a:xfrm>
            <a:prstGeom prst="rect">
              <a:avLst/>
            </a:prstGeom>
            <a:solidFill>
              <a:srgbClr val="FF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1600">
                  <a:solidFill>
                    <a:srgbClr val="FFFFFF"/>
                  </a:solidFill>
                  <a:latin typeface="Quicksand"/>
                  <a:ea typeface="Quicksand"/>
                  <a:cs typeface="Quicksand"/>
                  <a:sym typeface="Quicksand"/>
                </a:rPr>
                <a:t>e)</a:t>
              </a:r>
              <a:endParaRPr b="1" sz="16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865450" y="5030248"/>
              <a:ext cx="1568700" cy="9738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16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13/03</a:t>
              </a:r>
              <a:endParaRPr b="1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  <p:grpSp>
        <p:nvGrpSpPr>
          <p:cNvPr id="86" name="Google Shape;86;p13"/>
          <p:cNvGrpSpPr/>
          <p:nvPr/>
        </p:nvGrpSpPr>
        <p:grpSpPr>
          <a:xfrm>
            <a:off x="3079658" y="6224173"/>
            <a:ext cx="1056363" cy="886260"/>
            <a:chOff x="2730725" y="4687950"/>
            <a:chExt cx="1568700" cy="1316098"/>
          </a:xfrm>
        </p:grpSpPr>
        <p:sp>
          <p:nvSpPr>
            <p:cNvPr id="87" name="Google Shape;87;p13"/>
            <p:cNvSpPr/>
            <p:nvPr/>
          </p:nvSpPr>
          <p:spPr>
            <a:xfrm>
              <a:off x="2730725" y="4687950"/>
              <a:ext cx="1568700" cy="342300"/>
            </a:xfrm>
            <a:prstGeom prst="rect">
              <a:avLst/>
            </a:prstGeom>
            <a:solidFill>
              <a:srgbClr val="FF0000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1600">
                  <a:solidFill>
                    <a:srgbClr val="FFFFFF"/>
                  </a:solidFill>
                  <a:latin typeface="Quicksand"/>
                  <a:ea typeface="Quicksand"/>
                  <a:cs typeface="Quicksand"/>
                  <a:sym typeface="Quicksand"/>
                </a:rPr>
                <a:t>f)</a:t>
              </a:r>
              <a:endParaRPr b="1" sz="16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2730725" y="5030248"/>
              <a:ext cx="1568700" cy="9738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1600">
                  <a:solidFill>
                    <a:schemeClr val="dk1"/>
                  </a:solidFill>
                  <a:latin typeface="Quicksand"/>
                  <a:ea typeface="Quicksand"/>
                  <a:cs typeface="Quicksand"/>
                  <a:sym typeface="Quicksand"/>
                </a:rPr>
                <a:t>30/05</a:t>
              </a:r>
              <a:endParaRPr b="1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Knowledge catcher_202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