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Lst>
  <p:sldSz cy="10692000" cx="7560000"/>
  <p:notesSz cx="7560000" cy="10692000"/>
  <p:embeddedFontLst>
    <p:embeddedFont>
      <p:font typeface="Lato"/>
      <p:regular r:id="rId8"/>
      <p:bold r:id="rId9"/>
      <p:italic r:id="rId10"/>
      <p:boldItalic r:id="rId11"/>
    </p:embeddedFont>
    <p:embeddedFont>
      <p:font typeface="Quicksand"/>
      <p:regular r:id="rId12"/>
      <p:bold r:id="rId13"/>
    </p:embeddedFont>
    <p:embeddedFont>
      <p:font typeface="Quicksand SemiBold"/>
      <p:regular r:id="rId14"/>
      <p:bold r:id="rId15"/>
    </p:embeddedFont>
    <p:embeddedFont>
      <p:font typeface="Quicksand Medium"/>
      <p:regular r:id="rId16"/>
      <p:bold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ato-boldItalic.fntdata"/><Relationship Id="rId10" Type="http://schemas.openxmlformats.org/officeDocument/2006/relationships/font" Target="fonts/Lato-italic.fntdata"/><Relationship Id="rId13" Type="http://schemas.openxmlformats.org/officeDocument/2006/relationships/font" Target="fonts/Quicksand-bold.fntdata"/><Relationship Id="rId12" Type="http://schemas.openxmlformats.org/officeDocument/2006/relationships/font" Target="fonts/Quicksand-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font" Target="fonts/Lato-bold.fntdata"/><Relationship Id="rId15" Type="http://schemas.openxmlformats.org/officeDocument/2006/relationships/font" Target="fonts/QuicksandSemiBold-bold.fntdata"/><Relationship Id="rId14" Type="http://schemas.openxmlformats.org/officeDocument/2006/relationships/font" Target="fonts/QuicksandSemiBold-regular.fntdata"/><Relationship Id="rId17" Type="http://schemas.openxmlformats.org/officeDocument/2006/relationships/font" Target="fonts/QuicksandMedium-bold.fntdata"/><Relationship Id="rId16" Type="http://schemas.openxmlformats.org/officeDocument/2006/relationships/font" Target="fonts/QuicksandMedium-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Lato-regular.fntdata"/></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3-03-12T15:52:09.871">
    <p:pos x="6000" y="0"/>
    <p:text>Please keep this small enough so there is space at the bottom for the children to create their own birthday invitation or maybe it would be better if the page was landscape and this invitation and two questions were on one A5 side whilst the other question and space for them to create their own invitation on the other side.
-Suzi Saeki</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06"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1:notes"/>
          <p:cNvSpPr/>
          <p:nvPr>
            <p:ph idx="2" type="sldImg"/>
          </p:nvPr>
        </p:nvSpPr>
        <p:spPr>
          <a:xfrm>
            <a:off x="2217006"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4" name="Google Shape;5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257712" y="1547778"/>
            <a:ext cx="7044600" cy="4266600"/>
          </a:xfrm>
          <a:prstGeom prst="rect">
            <a:avLst/>
          </a:prstGeom>
          <a:noFill/>
          <a:ln>
            <a:noFill/>
          </a:ln>
        </p:spPr>
        <p:txBody>
          <a:bodyPr anchorCtr="0" anchor="b" bIns="116050" lIns="116050" spcFirstLastPara="1" rIns="116050" wrap="square" tIns="116050">
            <a:no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6600"/>
              <a:buNone/>
              <a:defRPr sz="6600"/>
            </a:lvl2pPr>
            <a:lvl3pPr lvl="2" algn="ctr">
              <a:lnSpc>
                <a:spcPct val="100000"/>
              </a:lnSpc>
              <a:spcBef>
                <a:spcPts val="0"/>
              </a:spcBef>
              <a:spcAft>
                <a:spcPts val="0"/>
              </a:spcAft>
              <a:buSzPts val="6600"/>
              <a:buNone/>
              <a:defRPr sz="6600"/>
            </a:lvl3pPr>
            <a:lvl4pPr lvl="3" algn="ctr">
              <a:lnSpc>
                <a:spcPct val="100000"/>
              </a:lnSpc>
              <a:spcBef>
                <a:spcPts val="0"/>
              </a:spcBef>
              <a:spcAft>
                <a:spcPts val="0"/>
              </a:spcAft>
              <a:buSzPts val="6600"/>
              <a:buNone/>
              <a:defRPr sz="6600"/>
            </a:lvl4pPr>
            <a:lvl5pPr lvl="4" algn="ctr">
              <a:lnSpc>
                <a:spcPct val="100000"/>
              </a:lnSpc>
              <a:spcBef>
                <a:spcPts val="0"/>
              </a:spcBef>
              <a:spcAft>
                <a:spcPts val="0"/>
              </a:spcAft>
              <a:buSzPts val="6600"/>
              <a:buNone/>
              <a:defRPr sz="6600"/>
            </a:lvl5pPr>
            <a:lvl6pPr lvl="5" algn="ctr">
              <a:lnSpc>
                <a:spcPct val="100000"/>
              </a:lnSpc>
              <a:spcBef>
                <a:spcPts val="0"/>
              </a:spcBef>
              <a:spcAft>
                <a:spcPts val="0"/>
              </a:spcAft>
              <a:buSzPts val="6600"/>
              <a:buNone/>
              <a:defRPr sz="6600"/>
            </a:lvl6pPr>
            <a:lvl7pPr lvl="6" algn="ctr">
              <a:lnSpc>
                <a:spcPct val="100000"/>
              </a:lnSpc>
              <a:spcBef>
                <a:spcPts val="0"/>
              </a:spcBef>
              <a:spcAft>
                <a:spcPts val="0"/>
              </a:spcAft>
              <a:buSzPts val="6600"/>
              <a:buNone/>
              <a:defRPr sz="6600"/>
            </a:lvl7pPr>
            <a:lvl8pPr lvl="7" algn="ctr">
              <a:lnSpc>
                <a:spcPct val="100000"/>
              </a:lnSpc>
              <a:spcBef>
                <a:spcPts val="0"/>
              </a:spcBef>
              <a:spcAft>
                <a:spcPts val="0"/>
              </a:spcAft>
              <a:buSzPts val="6600"/>
              <a:buNone/>
              <a:defRPr sz="6600"/>
            </a:lvl8pPr>
            <a:lvl9pPr lvl="8" algn="ctr">
              <a:lnSpc>
                <a:spcPct val="100000"/>
              </a:lnSpc>
              <a:spcBef>
                <a:spcPts val="0"/>
              </a:spcBef>
              <a:spcAft>
                <a:spcPts val="0"/>
              </a:spcAft>
              <a:buSzPts val="6600"/>
              <a:buNone/>
              <a:defRPr sz="6600"/>
            </a:lvl9pPr>
          </a:lstStyle>
          <a:p/>
        </p:txBody>
      </p:sp>
      <p:sp>
        <p:nvSpPr>
          <p:cNvPr id="13" name="Google Shape;13;p2"/>
          <p:cNvSpPr txBox="1"/>
          <p:nvPr>
            <p:ph idx="1" type="subTitle"/>
          </p:nvPr>
        </p:nvSpPr>
        <p:spPr>
          <a:xfrm>
            <a:off x="257705" y="5891409"/>
            <a:ext cx="7044600" cy="1647600"/>
          </a:xfrm>
          <a:prstGeom prst="rect">
            <a:avLst/>
          </a:prstGeom>
          <a:noFill/>
          <a:ln>
            <a:noFill/>
          </a:ln>
        </p:spPr>
        <p:txBody>
          <a:bodyPr anchorCtr="0" anchor="t" bIns="116050" lIns="116050" spcFirstLastPara="1" rIns="116050" wrap="square" tIns="116050">
            <a:noAutofit/>
          </a:bodyPr>
          <a:lstStyle>
            <a:lvl1pPr lvl="0" algn="ctr">
              <a:lnSpc>
                <a:spcPct val="100000"/>
              </a:lnSpc>
              <a:spcBef>
                <a:spcPts val="0"/>
              </a:spcBef>
              <a:spcAft>
                <a:spcPts val="0"/>
              </a:spcAft>
              <a:buSzPts val="3600"/>
              <a:buFont typeface="Quicksand Medium"/>
              <a:buNone/>
              <a:defRPr sz="3600">
                <a:latin typeface="Quicksand Medium"/>
                <a:ea typeface="Quicksand Medium"/>
                <a:cs typeface="Quicksand Medium"/>
                <a:sym typeface="Quicksand Medium"/>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4" name="Google Shape;14;p2"/>
          <p:cNvSpPr txBox="1"/>
          <p:nvPr>
            <p:ph idx="12" type="sldNum"/>
          </p:nvPr>
        </p:nvSpPr>
        <p:spPr>
          <a:xfrm>
            <a:off x="7106357" y="8951911"/>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257705" y="2299346"/>
            <a:ext cx="7044600" cy="4082100"/>
          </a:xfrm>
          <a:prstGeom prst="rect">
            <a:avLst/>
          </a:prstGeom>
          <a:noFill/>
          <a:ln>
            <a:noFill/>
          </a:ln>
        </p:spPr>
        <p:txBody>
          <a:bodyPr anchorCtr="0" anchor="b" bIns="116050" lIns="116050" spcFirstLastPara="1" rIns="116050" wrap="square" tIns="116050">
            <a:noAutofit/>
          </a:bodyPr>
          <a:lstStyle>
            <a:lvl1pPr lvl="0" algn="ctr">
              <a:lnSpc>
                <a:spcPct val="100000"/>
              </a:lnSpc>
              <a:spcBef>
                <a:spcPts val="0"/>
              </a:spcBef>
              <a:spcAft>
                <a:spcPts val="0"/>
              </a:spcAft>
              <a:buSzPts val="15200"/>
              <a:buNone/>
              <a:defRPr sz="15200"/>
            </a:lvl1pPr>
            <a:lvl2pPr lvl="1" algn="ctr">
              <a:lnSpc>
                <a:spcPct val="100000"/>
              </a:lnSpc>
              <a:spcBef>
                <a:spcPts val="0"/>
              </a:spcBef>
              <a:spcAft>
                <a:spcPts val="0"/>
              </a:spcAft>
              <a:buSzPts val="15200"/>
              <a:buNone/>
              <a:defRPr sz="15200"/>
            </a:lvl2pPr>
            <a:lvl3pPr lvl="2" algn="ctr">
              <a:lnSpc>
                <a:spcPct val="100000"/>
              </a:lnSpc>
              <a:spcBef>
                <a:spcPts val="0"/>
              </a:spcBef>
              <a:spcAft>
                <a:spcPts val="0"/>
              </a:spcAft>
              <a:buSzPts val="15200"/>
              <a:buNone/>
              <a:defRPr sz="15200"/>
            </a:lvl3pPr>
            <a:lvl4pPr lvl="3" algn="ctr">
              <a:lnSpc>
                <a:spcPct val="100000"/>
              </a:lnSpc>
              <a:spcBef>
                <a:spcPts val="0"/>
              </a:spcBef>
              <a:spcAft>
                <a:spcPts val="0"/>
              </a:spcAft>
              <a:buSzPts val="15200"/>
              <a:buNone/>
              <a:defRPr sz="15200"/>
            </a:lvl4pPr>
            <a:lvl5pPr lvl="4" algn="ctr">
              <a:lnSpc>
                <a:spcPct val="100000"/>
              </a:lnSpc>
              <a:spcBef>
                <a:spcPts val="0"/>
              </a:spcBef>
              <a:spcAft>
                <a:spcPts val="0"/>
              </a:spcAft>
              <a:buSzPts val="15200"/>
              <a:buNone/>
              <a:defRPr sz="15200"/>
            </a:lvl5pPr>
            <a:lvl6pPr lvl="5" algn="ctr">
              <a:lnSpc>
                <a:spcPct val="100000"/>
              </a:lnSpc>
              <a:spcBef>
                <a:spcPts val="0"/>
              </a:spcBef>
              <a:spcAft>
                <a:spcPts val="0"/>
              </a:spcAft>
              <a:buSzPts val="15200"/>
              <a:buNone/>
              <a:defRPr sz="15200"/>
            </a:lvl6pPr>
            <a:lvl7pPr lvl="6" algn="ctr">
              <a:lnSpc>
                <a:spcPct val="100000"/>
              </a:lnSpc>
              <a:spcBef>
                <a:spcPts val="0"/>
              </a:spcBef>
              <a:spcAft>
                <a:spcPts val="0"/>
              </a:spcAft>
              <a:buSzPts val="15200"/>
              <a:buNone/>
              <a:defRPr sz="15200"/>
            </a:lvl7pPr>
            <a:lvl8pPr lvl="7" algn="ctr">
              <a:lnSpc>
                <a:spcPct val="100000"/>
              </a:lnSpc>
              <a:spcBef>
                <a:spcPts val="0"/>
              </a:spcBef>
              <a:spcAft>
                <a:spcPts val="0"/>
              </a:spcAft>
              <a:buSzPts val="15200"/>
              <a:buNone/>
              <a:defRPr sz="15200"/>
            </a:lvl8pPr>
            <a:lvl9pPr lvl="8" algn="ctr">
              <a:lnSpc>
                <a:spcPct val="100000"/>
              </a:lnSpc>
              <a:spcBef>
                <a:spcPts val="0"/>
              </a:spcBef>
              <a:spcAft>
                <a:spcPts val="0"/>
              </a:spcAft>
              <a:buSzPts val="15200"/>
              <a:buNone/>
              <a:defRPr sz="15200"/>
            </a:lvl9pPr>
          </a:lstStyle>
          <a:p>
            <a:r>
              <a:t>xx%</a:t>
            </a:r>
          </a:p>
        </p:txBody>
      </p:sp>
      <p:sp>
        <p:nvSpPr>
          <p:cNvPr id="48" name="Google Shape;48;p11"/>
          <p:cNvSpPr txBox="1"/>
          <p:nvPr>
            <p:ph idx="1" type="body"/>
          </p:nvPr>
        </p:nvSpPr>
        <p:spPr>
          <a:xfrm>
            <a:off x="257705" y="6552657"/>
            <a:ext cx="7044600" cy="2703600"/>
          </a:xfrm>
          <a:prstGeom prst="rect">
            <a:avLst/>
          </a:prstGeom>
          <a:noFill/>
          <a:ln>
            <a:noFill/>
          </a:ln>
        </p:spPr>
        <p:txBody>
          <a:bodyPr anchorCtr="0" anchor="t" bIns="116050" lIns="116050" spcFirstLastPara="1" rIns="116050" wrap="square" tIns="116050">
            <a:noAutofit/>
          </a:bodyPr>
          <a:lstStyle>
            <a:lvl1pPr indent="-374650" lvl="0" marL="457200" algn="ctr">
              <a:lnSpc>
                <a:spcPct val="115000"/>
              </a:lnSpc>
              <a:spcBef>
                <a:spcPts val="0"/>
              </a:spcBef>
              <a:spcAft>
                <a:spcPts val="0"/>
              </a:spcAft>
              <a:buSzPts val="2300"/>
              <a:buChar char="●"/>
              <a:defRPr/>
            </a:lvl1pPr>
            <a:lvl2pPr indent="-342900" lvl="1" marL="914400" algn="ctr">
              <a:lnSpc>
                <a:spcPct val="115000"/>
              </a:lnSpc>
              <a:spcBef>
                <a:spcPts val="2000"/>
              </a:spcBef>
              <a:spcAft>
                <a:spcPts val="0"/>
              </a:spcAft>
              <a:buSzPts val="1800"/>
              <a:buChar char="○"/>
              <a:defRPr/>
            </a:lvl2pPr>
            <a:lvl3pPr indent="-342900" lvl="2" marL="1371600" algn="ctr">
              <a:lnSpc>
                <a:spcPct val="115000"/>
              </a:lnSpc>
              <a:spcBef>
                <a:spcPts val="2000"/>
              </a:spcBef>
              <a:spcAft>
                <a:spcPts val="0"/>
              </a:spcAft>
              <a:buSzPts val="1800"/>
              <a:buChar char="■"/>
              <a:defRPr/>
            </a:lvl3pPr>
            <a:lvl4pPr indent="-342900" lvl="3" marL="1828800" algn="ctr">
              <a:lnSpc>
                <a:spcPct val="115000"/>
              </a:lnSpc>
              <a:spcBef>
                <a:spcPts val="2000"/>
              </a:spcBef>
              <a:spcAft>
                <a:spcPts val="0"/>
              </a:spcAft>
              <a:buSzPts val="1800"/>
              <a:buChar char="●"/>
              <a:defRPr/>
            </a:lvl4pPr>
            <a:lvl5pPr indent="-342900" lvl="4" marL="2286000" algn="ctr">
              <a:lnSpc>
                <a:spcPct val="115000"/>
              </a:lnSpc>
              <a:spcBef>
                <a:spcPts val="2000"/>
              </a:spcBef>
              <a:spcAft>
                <a:spcPts val="0"/>
              </a:spcAft>
              <a:buSzPts val="1800"/>
              <a:buChar char="○"/>
              <a:defRPr/>
            </a:lvl5pPr>
            <a:lvl6pPr indent="-342900" lvl="5" marL="2743200" algn="ctr">
              <a:lnSpc>
                <a:spcPct val="115000"/>
              </a:lnSpc>
              <a:spcBef>
                <a:spcPts val="2000"/>
              </a:spcBef>
              <a:spcAft>
                <a:spcPts val="0"/>
              </a:spcAft>
              <a:buSzPts val="1800"/>
              <a:buChar char="■"/>
              <a:defRPr/>
            </a:lvl6pPr>
            <a:lvl7pPr indent="-342900" lvl="6" marL="3200400" algn="ctr">
              <a:lnSpc>
                <a:spcPct val="115000"/>
              </a:lnSpc>
              <a:spcBef>
                <a:spcPts val="2000"/>
              </a:spcBef>
              <a:spcAft>
                <a:spcPts val="0"/>
              </a:spcAft>
              <a:buSzPts val="1800"/>
              <a:buChar char="●"/>
              <a:defRPr/>
            </a:lvl7pPr>
            <a:lvl8pPr indent="-342900" lvl="7" marL="3657600" algn="ctr">
              <a:lnSpc>
                <a:spcPct val="115000"/>
              </a:lnSpc>
              <a:spcBef>
                <a:spcPts val="2000"/>
              </a:spcBef>
              <a:spcAft>
                <a:spcPts val="0"/>
              </a:spcAft>
              <a:buSzPts val="1800"/>
              <a:buChar char="○"/>
              <a:defRPr/>
            </a:lvl8pPr>
            <a:lvl9pPr indent="-342900" lvl="8" marL="4114800" algn="ctr">
              <a:lnSpc>
                <a:spcPct val="115000"/>
              </a:lnSpc>
              <a:spcBef>
                <a:spcPts val="2000"/>
              </a:spcBef>
              <a:spcAft>
                <a:spcPts val="2000"/>
              </a:spcAft>
              <a:buSzPts val="1800"/>
              <a:buChar char="■"/>
              <a:defRPr/>
            </a:lvl9pPr>
          </a:lstStyle>
          <a:p/>
        </p:txBody>
      </p:sp>
      <p:sp>
        <p:nvSpPr>
          <p:cNvPr id="49" name="Google Shape;49;p11"/>
          <p:cNvSpPr txBox="1"/>
          <p:nvPr>
            <p:ph idx="12" type="sldNum"/>
          </p:nvPr>
        </p:nvSpPr>
        <p:spPr>
          <a:xfrm>
            <a:off x="7106357" y="8951864"/>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7106357" y="8963277"/>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257705" y="4471058"/>
            <a:ext cx="7044600" cy="1749900"/>
          </a:xfrm>
          <a:prstGeom prst="rect">
            <a:avLst/>
          </a:prstGeom>
          <a:noFill/>
          <a:ln>
            <a:noFill/>
          </a:ln>
        </p:spPr>
        <p:txBody>
          <a:bodyPr anchorCtr="0" anchor="ctr" bIns="116050" lIns="116050" spcFirstLastPara="1" rIns="116050" wrap="square" tIns="116050">
            <a:no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4600"/>
              <a:buNone/>
              <a:defRPr sz="4600"/>
            </a:lvl2pPr>
            <a:lvl3pPr lvl="2" algn="ctr">
              <a:lnSpc>
                <a:spcPct val="100000"/>
              </a:lnSpc>
              <a:spcBef>
                <a:spcPts val="0"/>
              </a:spcBef>
              <a:spcAft>
                <a:spcPts val="0"/>
              </a:spcAft>
              <a:buSzPts val="4600"/>
              <a:buNone/>
              <a:defRPr sz="4600"/>
            </a:lvl3pPr>
            <a:lvl4pPr lvl="3" algn="ctr">
              <a:lnSpc>
                <a:spcPct val="100000"/>
              </a:lnSpc>
              <a:spcBef>
                <a:spcPts val="0"/>
              </a:spcBef>
              <a:spcAft>
                <a:spcPts val="0"/>
              </a:spcAft>
              <a:buSzPts val="4600"/>
              <a:buNone/>
              <a:defRPr sz="4600"/>
            </a:lvl4pPr>
            <a:lvl5pPr lvl="4" algn="ctr">
              <a:lnSpc>
                <a:spcPct val="100000"/>
              </a:lnSpc>
              <a:spcBef>
                <a:spcPts val="0"/>
              </a:spcBef>
              <a:spcAft>
                <a:spcPts val="0"/>
              </a:spcAft>
              <a:buSzPts val="4600"/>
              <a:buNone/>
              <a:defRPr sz="4600"/>
            </a:lvl5pPr>
            <a:lvl6pPr lvl="5" algn="ctr">
              <a:lnSpc>
                <a:spcPct val="100000"/>
              </a:lnSpc>
              <a:spcBef>
                <a:spcPts val="0"/>
              </a:spcBef>
              <a:spcAft>
                <a:spcPts val="0"/>
              </a:spcAft>
              <a:buSzPts val="4600"/>
              <a:buNone/>
              <a:defRPr sz="4600"/>
            </a:lvl6pPr>
            <a:lvl7pPr lvl="6" algn="ctr">
              <a:lnSpc>
                <a:spcPct val="100000"/>
              </a:lnSpc>
              <a:spcBef>
                <a:spcPts val="0"/>
              </a:spcBef>
              <a:spcAft>
                <a:spcPts val="0"/>
              </a:spcAft>
              <a:buSzPts val="4600"/>
              <a:buNone/>
              <a:defRPr sz="4600"/>
            </a:lvl7pPr>
            <a:lvl8pPr lvl="7" algn="ctr">
              <a:lnSpc>
                <a:spcPct val="100000"/>
              </a:lnSpc>
              <a:spcBef>
                <a:spcPts val="0"/>
              </a:spcBef>
              <a:spcAft>
                <a:spcPts val="0"/>
              </a:spcAft>
              <a:buSzPts val="4600"/>
              <a:buNone/>
              <a:defRPr sz="4600"/>
            </a:lvl8pPr>
            <a:lvl9pPr lvl="8" algn="ctr">
              <a:lnSpc>
                <a:spcPct val="100000"/>
              </a:lnSpc>
              <a:spcBef>
                <a:spcPts val="0"/>
              </a:spcBef>
              <a:spcAft>
                <a:spcPts val="0"/>
              </a:spcAft>
              <a:buSzPts val="4600"/>
              <a:buNone/>
              <a:defRPr sz="4600"/>
            </a:lvl9pPr>
          </a:lstStyle>
          <a:p/>
        </p:txBody>
      </p:sp>
      <p:sp>
        <p:nvSpPr>
          <p:cNvPr id="17" name="Google Shape;17;p3"/>
          <p:cNvSpPr txBox="1"/>
          <p:nvPr>
            <p:ph idx="12" type="sldNum"/>
          </p:nvPr>
        </p:nvSpPr>
        <p:spPr>
          <a:xfrm>
            <a:off x="7106357" y="8951911"/>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257705" y="925091"/>
            <a:ext cx="7044600" cy="1190400"/>
          </a:xfrm>
          <a:prstGeom prst="rect">
            <a:avLst/>
          </a:prstGeom>
          <a:noFill/>
          <a:ln>
            <a:noFill/>
          </a:ln>
        </p:spPr>
        <p:txBody>
          <a:bodyPr anchorCtr="0" anchor="t" bIns="116050" lIns="116050" spcFirstLastPara="1" rIns="116050" wrap="square" tIns="116050">
            <a:noAutofit/>
          </a:bodyPr>
          <a:lstStyle>
            <a:lvl1pPr lvl="0" algn="l">
              <a:lnSpc>
                <a:spcPct val="100000"/>
              </a:lnSpc>
              <a:spcBef>
                <a:spcPts val="0"/>
              </a:spcBef>
              <a:spcAft>
                <a:spcPts val="0"/>
              </a:spcAft>
              <a:buSzPts val="3800"/>
              <a:buFont typeface="Quicksand SemiBold"/>
              <a:buNone/>
              <a:defRPr b="0" sz="3800">
                <a:latin typeface="Quicksand SemiBold"/>
                <a:ea typeface="Quicksand SemiBold"/>
                <a:cs typeface="Quicksand SemiBold"/>
                <a:sym typeface="Quicksand SemiBold"/>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20" name="Google Shape;20;p4"/>
          <p:cNvSpPr txBox="1"/>
          <p:nvPr>
            <p:ph idx="1" type="body"/>
          </p:nvPr>
        </p:nvSpPr>
        <p:spPr>
          <a:xfrm>
            <a:off x="257705" y="2395696"/>
            <a:ext cx="7044600" cy="7101600"/>
          </a:xfrm>
          <a:prstGeom prst="rect">
            <a:avLst/>
          </a:prstGeom>
          <a:noFill/>
          <a:ln>
            <a:noFill/>
          </a:ln>
        </p:spPr>
        <p:txBody>
          <a:bodyPr anchorCtr="0" anchor="t" bIns="116050" lIns="116050" spcFirstLastPara="1" rIns="116050" wrap="square" tIns="116050">
            <a:noAutofit/>
          </a:bodyPr>
          <a:lstStyle>
            <a:lvl1pPr indent="-368300" lvl="0" marL="457200" algn="l">
              <a:lnSpc>
                <a:spcPct val="115000"/>
              </a:lnSpc>
              <a:spcBef>
                <a:spcPts val="0"/>
              </a:spcBef>
              <a:spcAft>
                <a:spcPts val="0"/>
              </a:spcAft>
              <a:buSzPts val="2200"/>
              <a:buFont typeface="Quicksand"/>
              <a:buChar char="●"/>
              <a:defRPr sz="2200">
                <a:latin typeface="Quicksand"/>
                <a:ea typeface="Quicksand"/>
                <a:cs typeface="Quicksand"/>
                <a:sym typeface="Quicksand"/>
              </a:defRPr>
            </a:lvl1pPr>
            <a:lvl2pPr indent="-336550" lvl="1" marL="914400" algn="l">
              <a:lnSpc>
                <a:spcPct val="115000"/>
              </a:lnSpc>
              <a:spcBef>
                <a:spcPts val="2000"/>
              </a:spcBef>
              <a:spcAft>
                <a:spcPts val="0"/>
              </a:spcAft>
              <a:buSzPts val="1700"/>
              <a:buFont typeface="Quicksand"/>
              <a:buChar char="○"/>
              <a:defRPr sz="1700">
                <a:latin typeface="Quicksand"/>
                <a:ea typeface="Quicksand"/>
                <a:cs typeface="Quicksand"/>
                <a:sym typeface="Quicksand"/>
              </a:defRPr>
            </a:lvl2pPr>
            <a:lvl3pPr indent="-336550" lvl="2" marL="1371600" algn="l">
              <a:lnSpc>
                <a:spcPct val="115000"/>
              </a:lnSpc>
              <a:spcBef>
                <a:spcPts val="2000"/>
              </a:spcBef>
              <a:spcAft>
                <a:spcPts val="0"/>
              </a:spcAft>
              <a:buSzPts val="1700"/>
              <a:buFont typeface="Quicksand"/>
              <a:buChar char="■"/>
              <a:defRPr sz="1700">
                <a:latin typeface="Quicksand"/>
                <a:ea typeface="Quicksand"/>
                <a:cs typeface="Quicksand"/>
                <a:sym typeface="Quicksand"/>
              </a:defRPr>
            </a:lvl3pPr>
            <a:lvl4pPr indent="-336550" lvl="3" marL="1828800" algn="l">
              <a:lnSpc>
                <a:spcPct val="115000"/>
              </a:lnSpc>
              <a:spcBef>
                <a:spcPts val="2000"/>
              </a:spcBef>
              <a:spcAft>
                <a:spcPts val="0"/>
              </a:spcAft>
              <a:buSzPts val="1700"/>
              <a:buFont typeface="Quicksand"/>
              <a:buChar char="●"/>
              <a:defRPr sz="1700">
                <a:latin typeface="Quicksand"/>
                <a:ea typeface="Quicksand"/>
                <a:cs typeface="Quicksand"/>
                <a:sym typeface="Quicksand"/>
              </a:defRPr>
            </a:lvl4pPr>
            <a:lvl5pPr indent="-336550" lvl="4" marL="2286000" algn="l">
              <a:lnSpc>
                <a:spcPct val="115000"/>
              </a:lnSpc>
              <a:spcBef>
                <a:spcPts val="2000"/>
              </a:spcBef>
              <a:spcAft>
                <a:spcPts val="0"/>
              </a:spcAft>
              <a:buSzPts val="1700"/>
              <a:buFont typeface="Quicksand"/>
              <a:buChar char="○"/>
              <a:defRPr sz="1700">
                <a:latin typeface="Quicksand"/>
                <a:ea typeface="Quicksand"/>
                <a:cs typeface="Quicksand"/>
                <a:sym typeface="Quicksand"/>
              </a:defRPr>
            </a:lvl5pPr>
            <a:lvl6pPr indent="-336550" lvl="5" marL="2743200" algn="l">
              <a:lnSpc>
                <a:spcPct val="115000"/>
              </a:lnSpc>
              <a:spcBef>
                <a:spcPts val="2000"/>
              </a:spcBef>
              <a:spcAft>
                <a:spcPts val="0"/>
              </a:spcAft>
              <a:buSzPts val="1700"/>
              <a:buFont typeface="Quicksand"/>
              <a:buChar char="■"/>
              <a:defRPr sz="1700">
                <a:latin typeface="Quicksand"/>
                <a:ea typeface="Quicksand"/>
                <a:cs typeface="Quicksand"/>
                <a:sym typeface="Quicksand"/>
              </a:defRPr>
            </a:lvl6pPr>
            <a:lvl7pPr indent="-336550" lvl="6" marL="3200400" algn="l">
              <a:lnSpc>
                <a:spcPct val="115000"/>
              </a:lnSpc>
              <a:spcBef>
                <a:spcPts val="2000"/>
              </a:spcBef>
              <a:spcAft>
                <a:spcPts val="0"/>
              </a:spcAft>
              <a:buSzPts val="1700"/>
              <a:buFont typeface="Quicksand"/>
              <a:buChar char="●"/>
              <a:defRPr sz="1700">
                <a:latin typeface="Quicksand"/>
                <a:ea typeface="Quicksand"/>
                <a:cs typeface="Quicksand"/>
                <a:sym typeface="Quicksand"/>
              </a:defRPr>
            </a:lvl7pPr>
            <a:lvl8pPr indent="-336550" lvl="7" marL="3657600" algn="l">
              <a:lnSpc>
                <a:spcPct val="115000"/>
              </a:lnSpc>
              <a:spcBef>
                <a:spcPts val="2000"/>
              </a:spcBef>
              <a:spcAft>
                <a:spcPts val="0"/>
              </a:spcAft>
              <a:buSzPts val="1700"/>
              <a:buFont typeface="Quicksand"/>
              <a:buChar char="○"/>
              <a:defRPr sz="1700">
                <a:latin typeface="Quicksand"/>
                <a:ea typeface="Quicksand"/>
                <a:cs typeface="Quicksand"/>
                <a:sym typeface="Quicksand"/>
              </a:defRPr>
            </a:lvl8pPr>
            <a:lvl9pPr indent="-336550" lvl="8" marL="4114800" algn="l">
              <a:lnSpc>
                <a:spcPct val="115000"/>
              </a:lnSpc>
              <a:spcBef>
                <a:spcPts val="2000"/>
              </a:spcBef>
              <a:spcAft>
                <a:spcPts val="2000"/>
              </a:spcAft>
              <a:buSzPts val="1700"/>
              <a:buFont typeface="Quicksand"/>
              <a:buChar char="■"/>
              <a:defRPr sz="1700">
                <a:latin typeface="Quicksand"/>
                <a:ea typeface="Quicksand"/>
                <a:cs typeface="Quicksand"/>
                <a:sym typeface="Quicksand"/>
              </a:defRPr>
            </a:lvl9pPr>
          </a:lstStyle>
          <a:p/>
        </p:txBody>
      </p:sp>
      <p:sp>
        <p:nvSpPr>
          <p:cNvPr id="21" name="Google Shape;21;p4"/>
          <p:cNvSpPr txBox="1"/>
          <p:nvPr>
            <p:ph idx="12" type="sldNum"/>
          </p:nvPr>
        </p:nvSpPr>
        <p:spPr>
          <a:xfrm>
            <a:off x="7106357" y="8940499"/>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257705" y="925091"/>
            <a:ext cx="7044600" cy="1190400"/>
          </a:xfrm>
          <a:prstGeom prst="rect">
            <a:avLst/>
          </a:prstGeom>
          <a:noFill/>
          <a:ln>
            <a:noFill/>
          </a:ln>
        </p:spPr>
        <p:txBody>
          <a:bodyPr anchorCtr="0" anchor="t" bIns="116050" lIns="116050" spcFirstLastPara="1" rIns="116050" wrap="square" tIns="116050">
            <a:noAutofit/>
          </a:bodyPr>
          <a:lstStyle>
            <a:lvl1pPr lvl="0" algn="l">
              <a:lnSpc>
                <a:spcPct val="100000"/>
              </a:lnSpc>
              <a:spcBef>
                <a:spcPts val="0"/>
              </a:spcBef>
              <a:spcAft>
                <a:spcPts val="0"/>
              </a:spcAft>
              <a:buSzPts val="3800"/>
              <a:buFont typeface="Quicksand SemiBold"/>
              <a:buNone/>
              <a:defRPr b="0" sz="3800">
                <a:latin typeface="Quicksand SemiBold"/>
                <a:ea typeface="Quicksand SemiBold"/>
                <a:cs typeface="Quicksand SemiBold"/>
                <a:sym typeface="Quicksand SemiBold"/>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24" name="Google Shape;24;p5"/>
          <p:cNvSpPr txBox="1"/>
          <p:nvPr>
            <p:ph idx="1" type="body"/>
          </p:nvPr>
        </p:nvSpPr>
        <p:spPr>
          <a:xfrm>
            <a:off x="257705" y="2395696"/>
            <a:ext cx="3306900" cy="7101600"/>
          </a:xfrm>
          <a:prstGeom prst="rect">
            <a:avLst/>
          </a:prstGeom>
          <a:noFill/>
          <a:ln>
            <a:noFill/>
          </a:ln>
        </p:spPr>
        <p:txBody>
          <a:bodyPr anchorCtr="0" anchor="t" bIns="116050" lIns="116050" spcFirstLastPara="1" rIns="116050" wrap="square" tIns="116050">
            <a:noAutofit/>
          </a:bodyPr>
          <a:lstStyle>
            <a:lvl1pPr indent="-342900" lvl="0" marL="457200" algn="l">
              <a:lnSpc>
                <a:spcPct val="115000"/>
              </a:lnSpc>
              <a:spcBef>
                <a:spcPts val="0"/>
              </a:spcBef>
              <a:spcAft>
                <a:spcPts val="0"/>
              </a:spcAft>
              <a:buSzPts val="1800"/>
              <a:buChar char="●"/>
              <a:defRPr sz="1800"/>
            </a:lvl1pPr>
            <a:lvl2pPr indent="-323850" lvl="1" marL="914400" algn="l">
              <a:lnSpc>
                <a:spcPct val="115000"/>
              </a:lnSpc>
              <a:spcBef>
                <a:spcPts val="2000"/>
              </a:spcBef>
              <a:spcAft>
                <a:spcPts val="0"/>
              </a:spcAft>
              <a:buSzPts val="1500"/>
              <a:buChar char="○"/>
              <a:defRPr sz="1500"/>
            </a:lvl2pPr>
            <a:lvl3pPr indent="-323850" lvl="2" marL="1371600" algn="l">
              <a:lnSpc>
                <a:spcPct val="115000"/>
              </a:lnSpc>
              <a:spcBef>
                <a:spcPts val="2000"/>
              </a:spcBef>
              <a:spcAft>
                <a:spcPts val="0"/>
              </a:spcAft>
              <a:buSzPts val="1500"/>
              <a:buChar char="■"/>
              <a:defRPr sz="1500"/>
            </a:lvl3pPr>
            <a:lvl4pPr indent="-323850" lvl="3" marL="1828800" algn="l">
              <a:lnSpc>
                <a:spcPct val="115000"/>
              </a:lnSpc>
              <a:spcBef>
                <a:spcPts val="2000"/>
              </a:spcBef>
              <a:spcAft>
                <a:spcPts val="0"/>
              </a:spcAft>
              <a:buSzPts val="1500"/>
              <a:buChar char="●"/>
              <a:defRPr sz="1500"/>
            </a:lvl4pPr>
            <a:lvl5pPr indent="-323850" lvl="4" marL="2286000" algn="l">
              <a:lnSpc>
                <a:spcPct val="115000"/>
              </a:lnSpc>
              <a:spcBef>
                <a:spcPts val="2000"/>
              </a:spcBef>
              <a:spcAft>
                <a:spcPts val="0"/>
              </a:spcAft>
              <a:buSzPts val="1500"/>
              <a:buChar char="○"/>
              <a:defRPr sz="1500"/>
            </a:lvl5pPr>
            <a:lvl6pPr indent="-323850" lvl="5" marL="2743200" algn="l">
              <a:lnSpc>
                <a:spcPct val="115000"/>
              </a:lnSpc>
              <a:spcBef>
                <a:spcPts val="2000"/>
              </a:spcBef>
              <a:spcAft>
                <a:spcPts val="0"/>
              </a:spcAft>
              <a:buSzPts val="1500"/>
              <a:buChar char="■"/>
              <a:defRPr sz="1500"/>
            </a:lvl6pPr>
            <a:lvl7pPr indent="-323850" lvl="6" marL="3200400" algn="l">
              <a:lnSpc>
                <a:spcPct val="115000"/>
              </a:lnSpc>
              <a:spcBef>
                <a:spcPts val="2000"/>
              </a:spcBef>
              <a:spcAft>
                <a:spcPts val="0"/>
              </a:spcAft>
              <a:buSzPts val="1500"/>
              <a:buChar char="●"/>
              <a:defRPr sz="1500"/>
            </a:lvl7pPr>
            <a:lvl8pPr indent="-323850" lvl="7" marL="3657600" algn="l">
              <a:lnSpc>
                <a:spcPct val="115000"/>
              </a:lnSpc>
              <a:spcBef>
                <a:spcPts val="2000"/>
              </a:spcBef>
              <a:spcAft>
                <a:spcPts val="0"/>
              </a:spcAft>
              <a:buSzPts val="1500"/>
              <a:buChar char="○"/>
              <a:defRPr sz="1500"/>
            </a:lvl8pPr>
            <a:lvl9pPr indent="-323850" lvl="8" marL="4114800" algn="l">
              <a:lnSpc>
                <a:spcPct val="115000"/>
              </a:lnSpc>
              <a:spcBef>
                <a:spcPts val="2000"/>
              </a:spcBef>
              <a:spcAft>
                <a:spcPts val="2000"/>
              </a:spcAft>
              <a:buSzPts val="1500"/>
              <a:buChar char="■"/>
              <a:defRPr sz="1500"/>
            </a:lvl9pPr>
          </a:lstStyle>
          <a:p/>
        </p:txBody>
      </p:sp>
      <p:sp>
        <p:nvSpPr>
          <p:cNvPr id="25" name="Google Shape;25;p5"/>
          <p:cNvSpPr txBox="1"/>
          <p:nvPr>
            <p:ph idx="2" type="body"/>
          </p:nvPr>
        </p:nvSpPr>
        <p:spPr>
          <a:xfrm>
            <a:off x="3995291" y="2395696"/>
            <a:ext cx="3306900" cy="7101600"/>
          </a:xfrm>
          <a:prstGeom prst="rect">
            <a:avLst/>
          </a:prstGeom>
          <a:noFill/>
          <a:ln>
            <a:noFill/>
          </a:ln>
        </p:spPr>
        <p:txBody>
          <a:bodyPr anchorCtr="0" anchor="t" bIns="116050" lIns="116050" spcFirstLastPara="1" rIns="116050" wrap="square" tIns="116050">
            <a:noAutofit/>
          </a:bodyPr>
          <a:lstStyle>
            <a:lvl1pPr indent="-342900" lvl="0" marL="457200" algn="l">
              <a:lnSpc>
                <a:spcPct val="115000"/>
              </a:lnSpc>
              <a:spcBef>
                <a:spcPts val="0"/>
              </a:spcBef>
              <a:spcAft>
                <a:spcPts val="0"/>
              </a:spcAft>
              <a:buSzPts val="1800"/>
              <a:buChar char="●"/>
              <a:defRPr sz="1800"/>
            </a:lvl1pPr>
            <a:lvl2pPr indent="-323850" lvl="1" marL="914400" algn="l">
              <a:lnSpc>
                <a:spcPct val="115000"/>
              </a:lnSpc>
              <a:spcBef>
                <a:spcPts val="2000"/>
              </a:spcBef>
              <a:spcAft>
                <a:spcPts val="0"/>
              </a:spcAft>
              <a:buSzPts val="1500"/>
              <a:buChar char="○"/>
              <a:defRPr sz="1500"/>
            </a:lvl2pPr>
            <a:lvl3pPr indent="-323850" lvl="2" marL="1371600" algn="l">
              <a:lnSpc>
                <a:spcPct val="115000"/>
              </a:lnSpc>
              <a:spcBef>
                <a:spcPts val="2000"/>
              </a:spcBef>
              <a:spcAft>
                <a:spcPts val="0"/>
              </a:spcAft>
              <a:buSzPts val="1500"/>
              <a:buChar char="■"/>
              <a:defRPr sz="1500"/>
            </a:lvl3pPr>
            <a:lvl4pPr indent="-323850" lvl="3" marL="1828800" algn="l">
              <a:lnSpc>
                <a:spcPct val="115000"/>
              </a:lnSpc>
              <a:spcBef>
                <a:spcPts val="2000"/>
              </a:spcBef>
              <a:spcAft>
                <a:spcPts val="0"/>
              </a:spcAft>
              <a:buSzPts val="1500"/>
              <a:buChar char="●"/>
              <a:defRPr sz="1500"/>
            </a:lvl4pPr>
            <a:lvl5pPr indent="-323850" lvl="4" marL="2286000" algn="l">
              <a:lnSpc>
                <a:spcPct val="115000"/>
              </a:lnSpc>
              <a:spcBef>
                <a:spcPts val="2000"/>
              </a:spcBef>
              <a:spcAft>
                <a:spcPts val="0"/>
              </a:spcAft>
              <a:buSzPts val="1500"/>
              <a:buChar char="○"/>
              <a:defRPr sz="1500"/>
            </a:lvl5pPr>
            <a:lvl6pPr indent="-323850" lvl="5" marL="2743200" algn="l">
              <a:lnSpc>
                <a:spcPct val="115000"/>
              </a:lnSpc>
              <a:spcBef>
                <a:spcPts val="2000"/>
              </a:spcBef>
              <a:spcAft>
                <a:spcPts val="0"/>
              </a:spcAft>
              <a:buSzPts val="1500"/>
              <a:buChar char="■"/>
              <a:defRPr sz="1500"/>
            </a:lvl6pPr>
            <a:lvl7pPr indent="-323850" lvl="6" marL="3200400" algn="l">
              <a:lnSpc>
                <a:spcPct val="115000"/>
              </a:lnSpc>
              <a:spcBef>
                <a:spcPts val="2000"/>
              </a:spcBef>
              <a:spcAft>
                <a:spcPts val="0"/>
              </a:spcAft>
              <a:buSzPts val="1500"/>
              <a:buChar char="●"/>
              <a:defRPr sz="1500"/>
            </a:lvl7pPr>
            <a:lvl8pPr indent="-323850" lvl="7" marL="3657600" algn="l">
              <a:lnSpc>
                <a:spcPct val="115000"/>
              </a:lnSpc>
              <a:spcBef>
                <a:spcPts val="2000"/>
              </a:spcBef>
              <a:spcAft>
                <a:spcPts val="0"/>
              </a:spcAft>
              <a:buSzPts val="1500"/>
              <a:buChar char="○"/>
              <a:defRPr sz="1500"/>
            </a:lvl8pPr>
            <a:lvl9pPr indent="-323850" lvl="8" marL="4114800" algn="l">
              <a:lnSpc>
                <a:spcPct val="115000"/>
              </a:lnSpc>
              <a:spcBef>
                <a:spcPts val="2000"/>
              </a:spcBef>
              <a:spcAft>
                <a:spcPts val="2000"/>
              </a:spcAft>
              <a:buSzPts val="1500"/>
              <a:buChar char="■"/>
              <a:defRPr sz="1500"/>
            </a:lvl9pPr>
          </a:lstStyle>
          <a:p/>
        </p:txBody>
      </p:sp>
      <p:sp>
        <p:nvSpPr>
          <p:cNvPr id="26" name="Google Shape;26;p5"/>
          <p:cNvSpPr txBox="1"/>
          <p:nvPr>
            <p:ph idx="12" type="sldNum"/>
          </p:nvPr>
        </p:nvSpPr>
        <p:spPr>
          <a:xfrm>
            <a:off x="7106357" y="8951911"/>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257705" y="925091"/>
            <a:ext cx="7044600" cy="1190400"/>
          </a:xfrm>
          <a:prstGeom prst="rect">
            <a:avLst/>
          </a:prstGeom>
          <a:noFill/>
          <a:ln>
            <a:noFill/>
          </a:ln>
        </p:spPr>
        <p:txBody>
          <a:bodyPr anchorCtr="0" anchor="t" bIns="116050" lIns="116050" spcFirstLastPara="1" rIns="116050" wrap="square" tIns="116050">
            <a:noAutofit/>
          </a:bodyPr>
          <a:lstStyle>
            <a:lvl1pPr lvl="0" algn="l">
              <a:lnSpc>
                <a:spcPct val="100000"/>
              </a:lnSpc>
              <a:spcBef>
                <a:spcPts val="0"/>
              </a:spcBef>
              <a:spcAft>
                <a:spcPts val="0"/>
              </a:spcAft>
              <a:buSzPts val="3800"/>
              <a:buFont typeface="Quicksand SemiBold"/>
              <a:buNone/>
              <a:defRPr b="0">
                <a:latin typeface="Quicksand SemiBold"/>
                <a:ea typeface="Quicksand SemiBold"/>
                <a:cs typeface="Quicksand SemiBold"/>
                <a:sym typeface="Quicksand SemiBold"/>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29" name="Google Shape;29;p6"/>
          <p:cNvSpPr txBox="1"/>
          <p:nvPr>
            <p:ph idx="12" type="sldNum"/>
          </p:nvPr>
        </p:nvSpPr>
        <p:spPr>
          <a:xfrm>
            <a:off x="7106357" y="8963323"/>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257705" y="1154948"/>
            <a:ext cx="2321700" cy="1570800"/>
          </a:xfrm>
          <a:prstGeom prst="rect">
            <a:avLst/>
          </a:prstGeom>
          <a:noFill/>
          <a:ln>
            <a:noFill/>
          </a:ln>
        </p:spPr>
        <p:txBody>
          <a:bodyPr anchorCtr="0" anchor="b" bIns="116050" lIns="116050" spcFirstLastPara="1" rIns="116050" wrap="square" tIns="116050">
            <a:noAutofit/>
          </a:bodyPr>
          <a:lstStyle>
            <a:lvl1pPr lvl="0" algn="l">
              <a:lnSpc>
                <a:spcPct val="100000"/>
              </a:lnSpc>
              <a:spcBef>
                <a:spcPts val="0"/>
              </a:spcBef>
              <a:spcAft>
                <a:spcPts val="0"/>
              </a:spcAft>
              <a:buSzPts val="3000"/>
              <a:buFont typeface="Quicksand SemiBold"/>
              <a:buNone/>
              <a:defRPr b="0" sz="3000">
                <a:latin typeface="Quicksand SemiBold"/>
                <a:ea typeface="Quicksand SemiBold"/>
                <a:cs typeface="Quicksand SemiBold"/>
                <a:sym typeface="Quicksand SemiBold"/>
              </a:defRPr>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32" name="Google Shape;32;p7"/>
          <p:cNvSpPr txBox="1"/>
          <p:nvPr>
            <p:ph idx="1" type="body"/>
          </p:nvPr>
        </p:nvSpPr>
        <p:spPr>
          <a:xfrm>
            <a:off x="257705" y="2888617"/>
            <a:ext cx="2321700" cy="6609000"/>
          </a:xfrm>
          <a:prstGeom prst="rect">
            <a:avLst/>
          </a:prstGeom>
          <a:noFill/>
          <a:ln>
            <a:noFill/>
          </a:ln>
        </p:spPr>
        <p:txBody>
          <a:bodyPr anchorCtr="0" anchor="t" bIns="116050" lIns="116050" spcFirstLastPara="1" rIns="116050" wrap="square" tIns="116050">
            <a:no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2000"/>
              </a:spcBef>
              <a:spcAft>
                <a:spcPts val="0"/>
              </a:spcAft>
              <a:buSzPts val="1500"/>
              <a:buChar char="○"/>
              <a:defRPr sz="1500"/>
            </a:lvl2pPr>
            <a:lvl3pPr indent="-323850" lvl="2" marL="1371600" algn="l">
              <a:lnSpc>
                <a:spcPct val="115000"/>
              </a:lnSpc>
              <a:spcBef>
                <a:spcPts val="2000"/>
              </a:spcBef>
              <a:spcAft>
                <a:spcPts val="0"/>
              </a:spcAft>
              <a:buSzPts val="1500"/>
              <a:buChar char="■"/>
              <a:defRPr sz="1500"/>
            </a:lvl3pPr>
            <a:lvl4pPr indent="-323850" lvl="3" marL="1828800" algn="l">
              <a:lnSpc>
                <a:spcPct val="115000"/>
              </a:lnSpc>
              <a:spcBef>
                <a:spcPts val="2000"/>
              </a:spcBef>
              <a:spcAft>
                <a:spcPts val="0"/>
              </a:spcAft>
              <a:buSzPts val="1500"/>
              <a:buChar char="●"/>
              <a:defRPr sz="1500"/>
            </a:lvl4pPr>
            <a:lvl5pPr indent="-323850" lvl="4" marL="2286000" algn="l">
              <a:lnSpc>
                <a:spcPct val="115000"/>
              </a:lnSpc>
              <a:spcBef>
                <a:spcPts val="2000"/>
              </a:spcBef>
              <a:spcAft>
                <a:spcPts val="0"/>
              </a:spcAft>
              <a:buSzPts val="1500"/>
              <a:buChar char="○"/>
              <a:defRPr sz="1500"/>
            </a:lvl5pPr>
            <a:lvl6pPr indent="-323850" lvl="5" marL="2743200" algn="l">
              <a:lnSpc>
                <a:spcPct val="115000"/>
              </a:lnSpc>
              <a:spcBef>
                <a:spcPts val="2000"/>
              </a:spcBef>
              <a:spcAft>
                <a:spcPts val="0"/>
              </a:spcAft>
              <a:buSzPts val="1500"/>
              <a:buChar char="■"/>
              <a:defRPr sz="1500"/>
            </a:lvl6pPr>
            <a:lvl7pPr indent="-323850" lvl="6" marL="3200400" algn="l">
              <a:lnSpc>
                <a:spcPct val="115000"/>
              </a:lnSpc>
              <a:spcBef>
                <a:spcPts val="2000"/>
              </a:spcBef>
              <a:spcAft>
                <a:spcPts val="0"/>
              </a:spcAft>
              <a:buSzPts val="1500"/>
              <a:buChar char="●"/>
              <a:defRPr sz="1500"/>
            </a:lvl7pPr>
            <a:lvl8pPr indent="-323850" lvl="7" marL="3657600" algn="l">
              <a:lnSpc>
                <a:spcPct val="115000"/>
              </a:lnSpc>
              <a:spcBef>
                <a:spcPts val="2000"/>
              </a:spcBef>
              <a:spcAft>
                <a:spcPts val="0"/>
              </a:spcAft>
              <a:buSzPts val="1500"/>
              <a:buChar char="○"/>
              <a:defRPr sz="1500"/>
            </a:lvl8pPr>
            <a:lvl9pPr indent="-323850" lvl="8" marL="4114800" algn="l">
              <a:lnSpc>
                <a:spcPct val="115000"/>
              </a:lnSpc>
              <a:spcBef>
                <a:spcPts val="2000"/>
              </a:spcBef>
              <a:spcAft>
                <a:spcPts val="2000"/>
              </a:spcAft>
              <a:buSzPts val="1500"/>
              <a:buChar char="■"/>
              <a:defRPr sz="1500"/>
            </a:lvl9pPr>
          </a:lstStyle>
          <a:p/>
        </p:txBody>
      </p:sp>
      <p:sp>
        <p:nvSpPr>
          <p:cNvPr id="33" name="Google Shape;33;p7"/>
          <p:cNvSpPr txBox="1"/>
          <p:nvPr>
            <p:ph idx="12" type="sldNum"/>
          </p:nvPr>
        </p:nvSpPr>
        <p:spPr>
          <a:xfrm>
            <a:off x="7106357" y="8951911"/>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05325" y="935745"/>
            <a:ext cx="5264700" cy="8503500"/>
          </a:xfrm>
          <a:prstGeom prst="rect">
            <a:avLst/>
          </a:prstGeom>
          <a:noFill/>
          <a:ln>
            <a:noFill/>
          </a:ln>
        </p:spPr>
        <p:txBody>
          <a:bodyPr anchorCtr="0" anchor="ctr" bIns="116050" lIns="116050" spcFirstLastPara="1" rIns="116050" wrap="square" tIns="116050">
            <a:noAutofit/>
          </a:bodyPr>
          <a:lstStyle>
            <a:lvl1pPr lvl="0" algn="l">
              <a:lnSpc>
                <a:spcPct val="100000"/>
              </a:lnSpc>
              <a:spcBef>
                <a:spcPts val="0"/>
              </a:spcBef>
              <a:spcAft>
                <a:spcPts val="0"/>
              </a:spcAft>
              <a:buSzPts val="6100"/>
              <a:buNone/>
              <a:defRPr sz="6100"/>
            </a:lvl1pPr>
            <a:lvl2pPr lvl="1" algn="l">
              <a:lnSpc>
                <a:spcPct val="100000"/>
              </a:lnSpc>
              <a:spcBef>
                <a:spcPts val="0"/>
              </a:spcBef>
              <a:spcAft>
                <a:spcPts val="0"/>
              </a:spcAft>
              <a:buSzPts val="6100"/>
              <a:buNone/>
              <a:defRPr sz="6100"/>
            </a:lvl2pPr>
            <a:lvl3pPr lvl="2" algn="l">
              <a:lnSpc>
                <a:spcPct val="100000"/>
              </a:lnSpc>
              <a:spcBef>
                <a:spcPts val="0"/>
              </a:spcBef>
              <a:spcAft>
                <a:spcPts val="0"/>
              </a:spcAft>
              <a:buSzPts val="6100"/>
              <a:buNone/>
              <a:defRPr sz="6100"/>
            </a:lvl3pPr>
            <a:lvl4pPr lvl="3" algn="l">
              <a:lnSpc>
                <a:spcPct val="100000"/>
              </a:lnSpc>
              <a:spcBef>
                <a:spcPts val="0"/>
              </a:spcBef>
              <a:spcAft>
                <a:spcPts val="0"/>
              </a:spcAft>
              <a:buSzPts val="6100"/>
              <a:buNone/>
              <a:defRPr sz="6100"/>
            </a:lvl4pPr>
            <a:lvl5pPr lvl="4" algn="l">
              <a:lnSpc>
                <a:spcPct val="100000"/>
              </a:lnSpc>
              <a:spcBef>
                <a:spcPts val="0"/>
              </a:spcBef>
              <a:spcAft>
                <a:spcPts val="0"/>
              </a:spcAft>
              <a:buSzPts val="6100"/>
              <a:buNone/>
              <a:defRPr sz="6100"/>
            </a:lvl5pPr>
            <a:lvl6pPr lvl="5" algn="l">
              <a:lnSpc>
                <a:spcPct val="100000"/>
              </a:lnSpc>
              <a:spcBef>
                <a:spcPts val="0"/>
              </a:spcBef>
              <a:spcAft>
                <a:spcPts val="0"/>
              </a:spcAft>
              <a:buSzPts val="6100"/>
              <a:buNone/>
              <a:defRPr sz="6100"/>
            </a:lvl6pPr>
            <a:lvl7pPr lvl="6" algn="l">
              <a:lnSpc>
                <a:spcPct val="100000"/>
              </a:lnSpc>
              <a:spcBef>
                <a:spcPts val="0"/>
              </a:spcBef>
              <a:spcAft>
                <a:spcPts val="0"/>
              </a:spcAft>
              <a:buSzPts val="6100"/>
              <a:buNone/>
              <a:defRPr sz="6100"/>
            </a:lvl7pPr>
            <a:lvl8pPr lvl="7" algn="l">
              <a:lnSpc>
                <a:spcPct val="100000"/>
              </a:lnSpc>
              <a:spcBef>
                <a:spcPts val="0"/>
              </a:spcBef>
              <a:spcAft>
                <a:spcPts val="0"/>
              </a:spcAft>
              <a:buSzPts val="6100"/>
              <a:buNone/>
              <a:defRPr sz="6100"/>
            </a:lvl8pPr>
            <a:lvl9pPr lvl="8" algn="l">
              <a:lnSpc>
                <a:spcPct val="100000"/>
              </a:lnSpc>
              <a:spcBef>
                <a:spcPts val="0"/>
              </a:spcBef>
              <a:spcAft>
                <a:spcPts val="0"/>
              </a:spcAft>
              <a:buSzPts val="6100"/>
              <a:buNone/>
              <a:defRPr sz="6100"/>
            </a:lvl9pPr>
          </a:lstStyle>
          <a:p/>
        </p:txBody>
      </p:sp>
      <p:sp>
        <p:nvSpPr>
          <p:cNvPr id="36" name="Google Shape;36;p8"/>
          <p:cNvSpPr txBox="1"/>
          <p:nvPr>
            <p:ph idx="12" type="sldNum"/>
          </p:nvPr>
        </p:nvSpPr>
        <p:spPr>
          <a:xfrm>
            <a:off x="7106357" y="8951911"/>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3780000" y="-279"/>
            <a:ext cx="3780000" cy="9779700"/>
          </a:xfrm>
          <a:prstGeom prst="rect">
            <a:avLst/>
          </a:prstGeom>
          <a:solidFill>
            <a:schemeClr val="lt2"/>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9"/>
          <p:cNvSpPr txBox="1"/>
          <p:nvPr>
            <p:ph type="title"/>
          </p:nvPr>
        </p:nvSpPr>
        <p:spPr>
          <a:xfrm>
            <a:off x="219508" y="2563450"/>
            <a:ext cx="3344400" cy="3081300"/>
          </a:xfrm>
          <a:prstGeom prst="rect">
            <a:avLst/>
          </a:prstGeom>
          <a:noFill/>
          <a:ln>
            <a:noFill/>
          </a:ln>
        </p:spPr>
        <p:txBody>
          <a:bodyPr anchorCtr="0" anchor="b" bIns="116050" lIns="116050" spcFirstLastPara="1" rIns="116050" wrap="square" tIns="116050">
            <a:noAutofit/>
          </a:bodyPr>
          <a:lstStyle>
            <a:lvl1pPr lvl="0" algn="ctr">
              <a:lnSpc>
                <a:spcPct val="100000"/>
              </a:lnSpc>
              <a:spcBef>
                <a:spcPts val="0"/>
              </a:spcBef>
              <a:spcAft>
                <a:spcPts val="0"/>
              </a:spcAft>
              <a:buSzPts val="5300"/>
              <a:buNone/>
              <a:defRPr sz="5300"/>
            </a:lvl1pPr>
            <a:lvl2pPr lvl="1" algn="ctr">
              <a:lnSpc>
                <a:spcPct val="100000"/>
              </a:lnSpc>
              <a:spcBef>
                <a:spcPts val="0"/>
              </a:spcBef>
              <a:spcAft>
                <a:spcPts val="0"/>
              </a:spcAft>
              <a:buSzPts val="5300"/>
              <a:buNone/>
              <a:defRPr sz="5300"/>
            </a:lvl2pPr>
            <a:lvl3pPr lvl="2" algn="ctr">
              <a:lnSpc>
                <a:spcPct val="100000"/>
              </a:lnSpc>
              <a:spcBef>
                <a:spcPts val="0"/>
              </a:spcBef>
              <a:spcAft>
                <a:spcPts val="0"/>
              </a:spcAft>
              <a:buSzPts val="5300"/>
              <a:buNone/>
              <a:defRPr sz="5300"/>
            </a:lvl3pPr>
            <a:lvl4pPr lvl="3" algn="ctr">
              <a:lnSpc>
                <a:spcPct val="100000"/>
              </a:lnSpc>
              <a:spcBef>
                <a:spcPts val="0"/>
              </a:spcBef>
              <a:spcAft>
                <a:spcPts val="0"/>
              </a:spcAft>
              <a:buSzPts val="5300"/>
              <a:buNone/>
              <a:defRPr sz="5300"/>
            </a:lvl4pPr>
            <a:lvl5pPr lvl="4" algn="ctr">
              <a:lnSpc>
                <a:spcPct val="100000"/>
              </a:lnSpc>
              <a:spcBef>
                <a:spcPts val="0"/>
              </a:spcBef>
              <a:spcAft>
                <a:spcPts val="0"/>
              </a:spcAft>
              <a:buSzPts val="5300"/>
              <a:buNone/>
              <a:defRPr sz="5300"/>
            </a:lvl5pPr>
            <a:lvl6pPr lvl="5" algn="ctr">
              <a:lnSpc>
                <a:spcPct val="100000"/>
              </a:lnSpc>
              <a:spcBef>
                <a:spcPts val="0"/>
              </a:spcBef>
              <a:spcAft>
                <a:spcPts val="0"/>
              </a:spcAft>
              <a:buSzPts val="5300"/>
              <a:buNone/>
              <a:defRPr sz="5300"/>
            </a:lvl6pPr>
            <a:lvl7pPr lvl="6" algn="ctr">
              <a:lnSpc>
                <a:spcPct val="100000"/>
              </a:lnSpc>
              <a:spcBef>
                <a:spcPts val="0"/>
              </a:spcBef>
              <a:spcAft>
                <a:spcPts val="0"/>
              </a:spcAft>
              <a:buSzPts val="5300"/>
              <a:buNone/>
              <a:defRPr sz="5300"/>
            </a:lvl7pPr>
            <a:lvl8pPr lvl="7" algn="ctr">
              <a:lnSpc>
                <a:spcPct val="100000"/>
              </a:lnSpc>
              <a:spcBef>
                <a:spcPts val="0"/>
              </a:spcBef>
              <a:spcAft>
                <a:spcPts val="0"/>
              </a:spcAft>
              <a:buSzPts val="5300"/>
              <a:buNone/>
              <a:defRPr sz="5300"/>
            </a:lvl8pPr>
            <a:lvl9pPr lvl="8" algn="ctr">
              <a:lnSpc>
                <a:spcPct val="100000"/>
              </a:lnSpc>
              <a:spcBef>
                <a:spcPts val="0"/>
              </a:spcBef>
              <a:spcAft>
                <a:spcPts val="0"/>
              </a:spcAft>
              <a:buSzPts val="5300"/>
              <a:buNone/>
              <a:defRPr sz="5300"/>
            </a:lvl9pPr>
          </a:lstStyle>
          <a:p/>
        </p:txBody>
      </p:sp>
      <p:sp>
        <p:nvSpPr>
          <p:cNvPr id="40" name="Google Shape;40;p9"/>
          <p:cNvSpPr txBox="1"/>
          <p:nvPr>
            <p:ph idx="1" type="subTitle"/>
          </p:nvPr>
        </p:nvSpPr>
        <p:spPr>
          <a:xfrm>
            <a:off x="219508" y="5826865"/>
            <a:ext cx="3344400" cy="2567400"/>
          </a:xfrm>
          <a:prstGeom prst="rect">
            <a:avLst/>
          </a:prstGeom>
          <a:noFill/>
          <a:ln>
            <a:noFill/>
          </a:ln>
        </p:spPr>
        <p:txBody>
          <a:bodyPr anchorCtr="0" anchor="t" bIns="116050" lIns="116050" spcFirstLastPara="1" rIns="116050" wrap="square" tIns="116050">
            <a:no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p:txBody>
      </p:sp>
      <p:sp>
        <p:nvSpPr>
          <p:cNvPr id="41" name="Google Shape;41;p9"/>
          <p:cNvSpPr txBox="1"/>
          <p:nvPr>
            <p:ph idx="2" type="body"/>
          </p:nvPr>
        </p:nvSpPr>
        <p:spPr>
          <a:xfrm>
            <a:off x="4053579" y="1505304"/>
            <a:ext cx="3172200" cy="7681200"/>
          </a:xfrm>
          <a:prstGeom prst="rect">
            <a:avLst/>
          </a:prstGeom>
          <a:noFill/>
          <a:ln>
            <a:noFill/>
          </a:ln>
        </p:spPr>
        <p:txBody>
          <a:bodyPr anchorCtr="0" anchor="ctr" bIns="116050" lIns="116050" spcFirstLastPara="1" rIns="116050" wrap="square" tIns="116050">
            <a:noAutofit/>
          </a:bodyPr>
          <a:lstStyle>
            <a:lvl1pPr indent="-374650" lvl="0" marL="457200" algn="l">
              <a:lnSpc>
                <a:spcPct val="115000"/>
              </a:lnSpc>
              <a:spcBef>
                <a:spcPts val="0"/>
              </a:spcBef>
              <a:spcAft>
                <a:spcPts val="0"/>
              </a:spcAft>
              <a:buSzPts val="2300"/>
              <a:buChar char="●"/>
              <a:defRPr/>
            </a:lvl1pPr>
            <a:lvl2pPr indent="-342900" lvl="1" marL="914400" algn="l">
              <a:lnSpc>
                <a:spcPct val="115000"/>
              </a:lnSpc>
              <a:spcBef>
                <a:spcPts val="2000"/>
              </a:spcBef>
              <a:spcAft>
                <a:spcPts val="0"/>
              </a:spcAft>
              <a:buSzPts val="1800"/>
              <a:buChar char="○"/>
              <a:defRPr/>
            </a:lvl2pPr>
            <a:lvl3pPr indent="-342900" lvl="2" marL="1371600" algn="l">
              <a:lnSpc>
                <a:spcPct val="115000"/>
              </a:lnSpc>
              <a:spcBef>
                <a:spcPts val="2000"/>
              </a:spcBef>
              <a:spcAft>
                <a:spcPts val="0"/>
              </a:spcAft>
              <a:buSzPts val="1800"/>
              <a:buChar char="■"/>
              <a:defRPr/>
            </a:lvl3pPr>
            <a:lvl4pPr indent="-342900" lvl="3" marL="1828800" algn="l">
              <a:lnSpc>
                <a:spcPct val="115000"/>
              </a:lnSpc>
              <a:spcBef>
                <a:spcPts val="2000"/>
              </a:spcBef>
              <a:spcAft>
                <a:spcPts val="0"/>
              </a:spcAft>
              <a:buSzPts val="1800"/>
              <a:buChar char="●"/>
              <a:defRPr/>
            </a:lvl4pPr>
            <a:lvl5pPr indent="-342900" lvl="4" marL="2286000" algn="l">
              <a:lnSpc>
                <a:spcPct val="115000"/>
              </a:lnSpc>
              <a:spcBef>
                <a:spcPts val="2000"/>
              </a:spcBef>
              <a:spcAft>
                <a:spcPts val="0"/>
              </a:spcAft>
              <a:buSzPts val="1800"/>
              <a:buChar char="○"/>
              <a:defRPr/>
            </a:lvl5pPr>
            <a:lvl6pPr indent="-342900" lvl="5" marL="2743200" algn="l">
              <a:lnSpc>
                <a:spcPct val="115000"/>
              </a:lnSpc>
              <a:spcBef>
                <a:spcPts val="2000"/>
              </a:spcBef>
              <a:spcAft>
                <a:spcPts val="0"/>
              </a:spcAft>
              <a:buSzPts val="1800"/>
              <a:buChar char="■"/>
              <a:defRPr/>
            </a:lvl6pPr>
            <a:lvl7pPr indent="-342900" lvl="6" marL="3200400" algn="l">
              <a:lnSpc>
                <a:spcPct val="115000"/>
              </a:lnSpc>
              <a:spcBef>
                <a:spcPts val="2000"/>
              </a:spcBef>
              <a:spcAft>
                <a:spcPts val="0"/>
              </a:spcAft>
              <a:buSzPts val="1800"/>
              <a:buChar char="●"/>
              <a:defRPr/>
            </a:lvl7pPr>
            <a:lvl8pPr indent="-342900" lvl="7" marL="3657600" algn="l">
              <a:lnSpc>
                <a:spcPct val="115000"/>
              </a:lnSpc>
              <a:spcBef>
                <a:spcPts val="2000"/>
              </a:spcBef>
              <a:spcAft>
                <a:spcPts val="0"/>
              </a:spcAft>
              <a:buSzPts val="1800"/>
              <a:buChar char="○"/>
              <a:defRPr/>
            </a:lvl8pPr>
            <a:lvl9pPr indent="-342900" lvl="8" marL="4114800" algn="l">
              <a:lnSpc>
                <a:spcPct val="115000"/>
              </a:lnSpc>
              <a:spcBef>
                <a:spcPts val="2000"/>
              </a:spcBef>
              <a:spcAft>
                <a:spcPts val="2000"/>
              </a:spcAft>
              <a:buSzPts val="1800"/>
              <a:buChar char="■"/>
              <a:defRPr/>
            </a:lvl9pPr>
          </a:lstStyle>
          <a:p/>
        </p:txBody>
      </p:sp>
      <p:sp>
        <p:nvSpPr>
          <p:cNvPr id="42" name="Google Shape;42;p9"/>
          <p:cNvSpPr txBox="1"/>
          <p:nvPr>
            <p:ph idx="12" type="sldNum"/>
          </p:nvPr>
        </p:nvSpPr>
        <p:spPr>
          <a:xfrm>
            <a:off x="7106357" y="8960798"/>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257705" y="8794266"/>
            <a:ext cx="4959600" cy="1257900"/>
          </a:xfrm>
          <a:prstGeom prst="rect">
            <a:avLst/>
          </a:prstGeom>
          <a:noFill/>
          <a:ln>
            <a:noFill/>
          </a:ln>
        </p:spPr>
        <p:txBody>
          <a:bodyPr anchorCtr="0" anchor="ctr" bIns="116050" lIns="116050" spcFirstLastPara="1" rIns="116050" wrap="square" tIns="116050">
            <a:noAutofit/>
          </a:bodyPr>
          <a:lstStyle>
            <a:lvl1pPr indent="-228600" lvl="0" marL="457200" algn="l">
              <a:lnSpc>
                <a:spcPct val="100000"/>
              </a:lnSpc>
              <a:spcBef>
                <a:spcPts val="0"/>
              </a:spcBef>
              <a:spcAft>
                <a:spcPts val="0"/>
              </a:spcAft>
              <a:buSzPts val="2300"/>
              <a:buNone/>
              <a:defRPr/>
            </a:lvl1pPr>
          </a:lstStyle>
          <a:p/>
        </p:txBody>
      </p:sp>
      <p:sp>
        <p:nvSpPr>
          <p:cNvPr id="45" name="Google Shape;45;p10"/>
          <p:cNvSpPr txBox="1"/>
          <p:nvPr>
            <p:ph idx="12" type="sldNum"/>
          </p:nvPr>
        </p:nvSpPr>
        <p:spPr>
          <a:xfrm>
            <a:off x="7106357" y="8963323"/>
            <a:ext cx="453600" cy="8181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116050" lIns="116050" spcFirstLastPara="1" rIns="116050" wrap="square" tIns="116050">
            <a:noAutofit/>
          </a:bodyPr>
          <a:lstStyle>
            <a:lvl1pPr lvl="0" marR="0" rtl="0" algn="l">
              <a:lnSpc>
                <a:spcPct val="100000"/>
              </a:lnSpc>
              <a:spcBef>
                <a:spcPts val="0"/>
              </a:spcBef>
              <a:spcAft>
                <a:spcPts val="0"/>
              </a:spcAft>
              <a:buClr>
                <a:schemeClr val="dk1"/>
              </a:buClr>
              <a:buSzPts val="3800"/>
              <a:buFont typeface="Quicksand"/>
              <a:buNone/>
              <a:defRPr b="1" i="0" sz="3800" u="none" cap="none" strike="noStrike">
                <a:solidFill>
                  <a:schemeClr val="dk1"/>
                </a:solidFill>
                <a:latin typeface="Quicksand"/>
                <a:ea typeface="Quicksand"/>
                <a:cs typeface="Quicksand"/>
                <a:sym typeface="Quicksand"/>
              </a:defRPr>
            </a:lvl1pPr>
            <a:lvl2pPr lvl="1" marR="0" rtl="0" algn="l">
              <a:lnSpc>
                <a:spcPct val="100000"/>
              </a:lnSpc>
              <a:spcBef>
                <a:spcPts val="0"/>
              </a:spcBef>
              <a:spcAft>
                <a:spcPts val="0"/>
              </a:spcAft>
              <a:buClr>
                <a:schemeClr val="dk1"/>
              </a:buClr>
              <a:buSzPts val="3600"/>
              <a:buFont typeface="Quicksand"/>
              <a:buNone/>
              <a:defRPr b="1" i="0" sz="3600" u="none" cap="none" strike="noStrike">
                <a:solidFill>
                  <a:schemeClr val="dk1"/>
                </a:solidFill>
                <a:latin typeface="Quicksand"/>
                <a:ea typeface="Quicksand"/>
                <a:cs typeface="Quicksand"/>
                <a:sym typeface="Quicksand"/>
              </a:defRPr>
            </a:lvl2pPr>
            <a:lvl3pPr lvl="2" marR="0" rtl="0" algn="l">
              <a:lnSpc>
                <a:spcPct val="100000"/>
              </a:lnSpc>
              <a:spcBef>
                <a:spcPts val="0"/>
              </a:spcBef>
              <a:spcAft>
                <a:spcPts val="0"/>
              </a:spcAft>
              <a:buClr>
                <a:schemeClr val="dk1"/>
              </a:buClr>
              <a:buSzPts val="3600"/>
              <a:buFont typeface="Quicksand"/>
              <a:buNone/>
              <a:defRPr b="1" i="0" sz="3600" u="none" cap="none" strike="noStrike">
                <a:solidFill>
                  <a:schemeClr val="dk1"/>
                </a:solidFill>
                <a:latin typeface="Quicksand"/>
                <a:ea typeface="Quicksand"/>
                <a:cs typeface="Quicksand"/>
                <a:sym typeface="Quicksand"/>
              </a:defRPr>
            </a:lvl3pPr>
            <a:lvl4pPr lvl="3" marR="0" rtl="0" algn="l">
              <a:lnSpc>
                <a:spcPct val="100000"/>
              </a:lnSpc>
              <a:spcBef>
                <a:spcPts val="0"/>
              </a:spcBef>
              <a:spcAft>
                <a:spcPts val="0"/>
              </a:spcAft>
              <a:buClr>
                <a:schemeClr val="dk1"/>
              </a:buClr>
              <a:buSzPts val="3600"/>
              <a:buFont typeface="Quicksand"/>
              <a:buNone/>
              <a:defRPr b="1" i="0" sz="3600" u="none" cap="none" strike="noStrike">
                <a:solidFill>
                  <a:schemeClr val="dk1"/>
                </a:solidFill>
                <a:latin typeface="Quicksand"/>
                <a:ea typeface="Quicksand"/>
                <a:cs typeface="Quicksand"/>
                <a:sym typeface="Quicksand"/>
              </a:defRPr>
            </a:lvl4pPr>
            <a:lvl5pPr lvl="4" marR="0" rtl="0" algn="l">
              <a:lnSpc>
                <a:spcPct val="100000"/>
              </a:lnSpc>
              <a:spcBef>
                <a:spcPts val="0"/>
              </a:spcBef>
              <a:spcAft>
                <a:spcPts val="0"/>
              </a:spcAft>
              <a:buClr>
                <a:schemeClr val="dk1"/>
              </a:buClr>
              <a:buSzPts val="3600"/>
              <a:buFont typeface="Quicksand"/>
              <a:buNone/>
              <a:defRPr b="1" i="0" sz="3600" u="none" cap="none" strike="noStrike">
                <a:solidFill>
                  <a:schemeClr val="dk1"/>
                </a:solidFill>
                <a:latin typeface="Quicksand"/>
                <a:ea typeface="Quicksand"/>
                <a:cs typeface="Quicksand"/>
                <a:sym typeface="Quicksand"/>
              </a:defRPr>
            </a:lvl5pPr>
            <a:lvl6pPr lvl="5" marR="0" rtl="0" algn="l">
              <a:lnSpc>
                <a:spcPct val="100000"/>
              </a:lnSpc>
              <a:spcBef>
                <a:spcPts val="0"/>
              </a:spcBef>
              <a:spcAft>
                <a:spcPts val="0"/>
              </a:spcAft>
              <a:buClr>
                <a:schemeClr val="dk1"/>
              </a:buClr>
              <a:buSzPts val="3600"/>
              <a:buFont typeface="Quicksand"/>
              <a:buNone/>
              <a:defRPr b="1" i="0" sz="3600" u="none" cap="none" strike="noStrike">
                <a:solidFill>
                  <a:schemeClr val="dk1"/>
                </a:solidFill>
                <a:latin typeface="Quicksand"/>
                <a:ea typeface="Quicksand"/>
                <a:cs typeface="Quicksand"/>
                <a:sym typeface="Quicksand"/>
              </a:defRPr>
            </a:lvl6pPr>
            <a:lvl7pPr lvl="6" marR="0" rtl="0" algn="l">
              <a:lnSpc>
                <a:spcPct val="100000"/>
              </a:lnSpc>
              <a:spcBef>
                <a:spcPts val="0"/>
              </a:spcBef>
              <a:spcAft>
                <a:spcPts val="0"/>
              </a:spcAft>
              <a:buClr>
                <a:schemeClr val="dk1"/>
              </a:buClr>
              <a:buSzPts val="3600"/>
              <a:buFont typeface="Quicksand"/>
              <a:buNone/>
              <a:defRPr b="1" i="0" sz="3600" u="none" cap="none" strike="noStrike">
                <a:solidFill>
                  <a:schemeClr val="dk1"/>
                </a:solidFill>
                <a:latin typeface="Quicksand"/>
                <a:ea typeface="Quicksand"/>
                <a:cs typeface="Quicksand"/>
                <a:sym typeface="Quicksand"/>
              </a:defRPr>
            </a:lvl7pPr>
            <a:lvl8pPr lvl="7" marR="0" rtl="0" algn="l">
              <a:lnSpc>
                <a:spcPct val="100000"/>
              </a:lnSpc>
              <a:spcBef>
                <a:spcPts val="0"/>
              </a:spcBef>
              <a:spcAft>
                <a:spcPts val="0"/>
              </a:spcAft>
              <a:buClr>
                <a:schemeClr val="dk1"/>
              </a:buClr>
              <a:buSzPts val="3600"/>
              <a:buFont typeface="Quicksand"/>
              <a:buNone/>
              <a:defRPr b="1" i="0" sz="3600" u="none" cap="none" strike="noStrike">
                <a:solidFill>
                  <a:schemeClr val="dk1"/>
                </a:solidFill>
                <a:latin typeface="Quicksand"/>
                <a:ea typeface="Quicksand"/>
                <a:cs typeface="Quicksand"/>
                <a:sym typeface="Quicksand"/>
              </a:defRPr>
            </a:lvl8pPr>
            <a:lvl9pPr lvl="8" marR="0" rtl="0" algn="l">
              <a:lnSpc>
                <a:spcPct val="100000"/>
              </a:lnSpc>
              <a:spcBef>
                <a:spcPts val="0"/>
              </a:spcBef>
              <a:spcAft>
                <a:spcPts val="0"/>
              </a:spcAft>
              <a:buClr>
                <a:schemeClr val="dk1"/>
              </a:buClr>
              <a:buSzPts val="3600"/>
              <a:buFont typeface="Quicksand"/>
              <a:buNone/>
              <a:defRPr b="1" i="0" sz="3600" u="none" cap="none" strike="noStrike">
                <a:solidFill>
                  <a:schemeClr val="dk1"/>
                </a:solidFill>
                <a:latin typeface="Quicksand"/>
                <a:ea typeface="Quicksand"/>
                <a:cs typeface="Quicksand"/>
                <a:sym typeface="Quicksand"/>
              </a:defRPr>
            </a:lvl9pPr>
          </a:lstStyle>
          <a:p/>
        </p:txBody>
      </p:sp>
      <p:sp>
        <p:nvSpPr>
          <p:cNvPr id="7" name="Google Shape;7;p1"/>
          <p:cNvSpPr txBox="1"/>
          <p:nvPr>
            <p:ph idx="1" type="body"/>
          </p:nvPr>
        </p:nvSpPr>
        <p:spPr>
          <a:xfrm>
            <a:off x="257705" y="2395696"/>
            <a:ext cx="7044600" cy="7101600"/>
          </a:xfrm>
          <a:prstGeom prst="rect">
            <a:avLst/>
          </a:prstGeom>
          <a:noFill/>
          <a:ln>
            <a:noFill/>
          </a:ln>
        </p:spPr>
        <p:txBody>
          <a:bodyPr anchorCtr="0" anchor="t" bIns="116050" lIns="116050" spcFirstLastPara="1" rIns="116050" wrap="square" tIns="116050">
            <a:noAutofit/>
          </a:bodyPr>
          <a:lstStyle>
            <a:lvl1pPr indent="-374650" lvl="0" marL="457200" marR="0" rtl="0" algn="l">
              <a:lnSpc>
                <a:spcPct val="115000"/>
              </a:lnSpc>
              <a:spcBef>
                <a:spcPts val="0"/>
              </a:spcBef>
              <a:spcAft>
                <a:spcPts val="0"/>
              </a:spcAft>
              <a:buClr>
                <a:schemeClr val="dk2"/>
              </a:buClr>
              <a:buSzPts val="2300"/>
              <a:buFont typeface="Quicksand Medium"/>
              <a:buChar char="●"/>
              <a:defRPr b="0" i="0" sz="2300" u="none" cap="none" strike="noStrike">
                <a:solidFill>
                  <a:schemeClr val="dk2"/>
                </a:solidFill>
                <a:latin typeface="Quicksand Medium"/>
                <a:ea typeface="Quicksand Medium"/>
                <a:cs typeface="Quicksand Medium"/>
                <a:sym typeface="Quicksand Medium"/>
              </a:defRPr>
            </a:lvl1pPr>
            <a:lvl2pPr indent="-342900" lvl="1" marL="914400" marR="0" rtl="0" algn="l">
              <a:lnSpc>
                <a:spcPct val="115000"/>
              </a:lnSpc>
              <a:spcBef>
                <a:spcPts val="2000"/>
              </a:spcBef>
              <a:spcAft>
                <a:spcPts val="0"/>
              </a:spcAft>
              <a:buClr>
                <a:schemeClr val="dk2"/>
              </a:buClr>
              <a:buSzPts val="1800"/>
              <a:buFont typeface="Quicksand Medium"/>
              <a:buChar char="○"/>
              <a:defRPr b="0" i="0" sz="1800" u="none" cap="none" strike="noStrike">
                <a:solidFill>
                  <a:schemeClr val="dk2"/>
                </a:solidFill>
                <a:latin typeface="Quicksand Medium"/>
                <a:ea typeface="Quicksand Medium"/>
                <a:cs typeface="Quicksand Medium"/>
                <a:sym typeface="Quicksand Medium"/>
              </a:defRPr>
            </a:lvl2pPr>
            <a:lvl3pPr indent="-342900" lvl="2" marL="1371600" marR="0" rtl="0" algn="l">
              <a:lnSpc>
                <a:spcPct val="115000"/>
              </a:lnSpc>
              <a:spcBef>
                <a:spcPts val="2000"/>
              </a:spcBef>
              <a:spcAft>
                <a:spcPts val="0"/>
              </a:spcAft>
              <a:buClr>
                <a:schemeClr val="dk2"/>
              </a:buClr>
              <a:buSzPts val="1800"/>
              <a:buFont typeface="Quicksand Medium"/>
              <a:buChar char="■"/>
              <a:defRPr b="0" i="0" sz="1800" u="none" cap="none" strike="noStrike">
                <a:solidFill>
                  <a:schemeClr val="dk2"/>
                </a:solidFill>
                <a:latin typeface="Quicksand Medium"/>
                <a:ea typeface="Quicksand Medium"/>
                <a:cs typeface="Quicksand Medium"/>
                <a:sym typeface="Quicksand Medium"/>
              </a:defRPr>
            </a:lvl3pPr>
            <a:lvl4pPr indent="-342900" lvl="3" marL="1828800" marR="0" rtl="0" algn="l">
              <a:lnSpc>
                <a:spcPct val="115000"/>
              </a:lnSpc>
              <a:spcBef>
                <a:spcPts val="2000"/>
              </a:spcBef>
              <a:spcAft>
                <a:spcPts val="0"/>
              </a:spcAft>
              <a:buClr>
                <a:schemeClr val="dk2"/>
              </a:buClr>
              <a:buSzPts val="1800"/>
              <a:buFont typeface="Quicksand Medium"/>
              <a:buChar char="●"/>
              <a:defRPr b="0" i="0" sz="1800" u="none" cap="none" strike="noStrike">
                <a:solidFill>
                  <a:schemeClr val="dk2"/>
                </a:solidFill>
                <a:latin typeface="Quicksand Medium"/>
                <a:ea typeface="Quicksand Medium"/>
                <a:cs typeface="Quicksand Medium"/>
                <a:sym typeface="Quicksand Medium"/>
              </a:defRPr>
            </a:lvl4pPr>
            <a:lvl5pPr indent="-342900" lvl="4" marL="2286000" marR="0" rtl="0" algn="l">
              <a:lnSpc>
                <a:spcPct val="115000"/>
              </a:lnSpc>
              <a:spcBef>
                <a:spcPts val="2000"/>
              </a:spcBef>
              <a:spcAft>
                <a:spcPts val="0"/>
              </a:spcAft>
              <a:buClr>
                <a:schemeClr val="dk2"/>
              </a:buClr>
              <a:buSzPts val="1800"/>
              <a:buFont typeface="Quicksand Medium"/>
              <a:buChar char="○"/>
              <a:defRPr b="0" i="0" sz="1800" u="none" cap="none" strike="noStrike">
                <a:solidFill>
                  <a:schemeClr val="dk2"/>
                </a:solidFill>
                <a:latin typeface="Quicksand Medium"/>
                <a:ea typeface="Quicksand Medium"/>
                <a:cs typeface="Quicksand Medium"/>
                <a:sym typeface="Quicksand Medium"/>
              </a:defRPr>
            </a:lvl5pPr>
            <a:lvl6pPr indent="-342900" lvl="5" marL="2743200" marR="0" rtl="0" algn="l">
              <a:lnSpc>
                <a:spcPct val="115000"/>
              </a:lnSpc>
              <a:spcBef>
                <a:spcPts val="2000"/>
              </a:spcBef>
              <a:spcAft>
                <a:spcPts val="0"/>
              </a:spcAft>
              <a:buClr>
                <a:schemeClr val="dk2"/>
              </a:buClr>
              <a:buSzPts val="1800"/>
              <a:buFont typeface="Quicksand Medium"/>
              <a:buChar char="■"/>
              <a:defRPr b="0" i="0" sz="1800" u="none" cap="none" strike="noStrike">
                <a:solidFill>
                  <a:schemeClr val="dk2"/>
                </a:solidFill>
                <a:latin typeface="Quicksand Medium"/>
                <a:ea typeface="Quicksand Medium"/>
                <a:cs typeface="Quicksand Medium"/>
                <a:sym typeface="Quicksand Medium"/>
              </a:defRPr>
            </a:lvl6pPr>
            <a:lvl7pPr indent="-342900" lvl="6" marL="3200400" marR="0" rtl="0" algn="l">
              <a:lnSpc>
                <a:spcPct val="115000"/>
              </a:lnSpc>
              <a:spcBef>
                <a:spcPts val="2000"/>
              </a:spcBef>
              <a:spcAft>
                <a:spcPts val="0"/>
              </a:spcAft>
              <a:buClr>
                <a:schemeClr val="dk2"/>
              </a:buClr>
              <a:buSzPts val="1800"/>
              <a:buFont typeface="Quicksand Medium"/>
              <a:buChar char="●"/>
              <a:defRPr b="0" i="0" sz="1800" u="none" cap="none" strike="noStrike">
                <a:solidFill>
                  <a:schemeClr val="dk2"/>
                </a:solidFill>
                <a:latin typeface="Quicksand Medium"/>
                <a:ea typeface="Quicksand Medium"/>
                <a:cs typeface="Quicksand Medium"/>
                <a:sym typeface="Quicksand Medium"/>
              </a:defRPr>
            </a:lvl7pPr>
            <a:lvl8pPr indent="-342900" lvl="7" marL="3657600" marR="0" rtl="0" algn="l">
              <a:lnSpc>
                <a:spcPct val="115000"/>
              </a:lnSpc>
              <a:spcBef>
                <a:spcPts val="2000"/>
              </a:spcBef>
              <a:spcAft>
                <a:spcPts val="0"/>
              </a:spcAft>
              <a:buClr>
                <a:schemeClr val="dk2"/>
              </a:buClr>
              <a:buSzPts val="1800"/>
              <a:buFont typeface="Quicksand Medium"/>
              <a:buChar char="○"/>
              <a:defRPr b="0" i="0" sz="1800" u="none" cap="none" strike="noStrike">
                <a:solidFill>
                  <a:schemeClr val="dk2"/>
                </a:solidFill>
                <a:latin typeface="Quicksand Medium"/>
                <a:ea typeface="Quicksand Medium"/>
                <a:cs typeface="Quicksand Medium"/>
                <a:sym typeface="Quicksand Medium"/>
              </a:defRPr>
            </a:lvl8pPr>
            <a:lvl9pPr indent="-342900" lvl="8" marL="4114800" marR="0" rtl="0" algn="l">
              <a:lnSpc>
                <a:spcPct val="115000"/>
              </a:lnSpc>
              <a:spcBef>
                <a:spcPts val="2000"/>
              </a:spcBef>
              <a:spcAft>
                <a:spcPts val="2000"/>
              </a:spcAft>
              <a:buClr>
                <a:schemeClr val="dk2"/>
              </a:buClr>
              <a:buSzPts val="1800"/>
              <a:buFont typeface="Quicksand Medium"/>
              <a:buChar char="■"/>
              <a:defRPr b="0" i="0" sz="1800" u="none" cap="none" strike="noStrike">
                <a:solidFill>
                  <a:schemeClr val="dk2"/>
                </a:solidFill>
                <a:latin typeface="Quicksand Medium"/>
                <a:ea typeface="Quicksand Medium"/>
                <a:cs typeface="Quicksand Medium"/>
                <a:sym typeface="Quicksand Medium"/>
              </a:defRPr>
            </a:lvl9pPr>
          </a:lstStyle>
          <a:p/>
        </p:txBody>
      </p:sp>
      <p:sp>
        <p:nvSpPr>
          <p:cNvPr id="8" name="Google Shape;8;p1"/>
          <p:cNvSpPr/>
          <p:nvPr/>
        </p:nvSpPr>
        <p:spPr>
          <a:xfrm>
            <a:off x="0" y="10153301"/>
            <a:ext cx="7560000" cy="537900"/>
          </a:xfrm>
          <a:prstGeom prst="rect">
            <a:avLst/>
          </a:prstGeom>
          <a:solidFill>
            <a:srgbClr val="F3F3F3"/>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 name="Google Shape;9;p1"/>
          <p:cNvSpPr txBox="1"/>
          <p:nvPr/>
        </p:nvSpPr>
        <p:spPr>
          <a:xfrm>
            <a:off x="69475" y="10210374"/>
            <a:ext cx="6571500" cy="384600"/>
          </a:xfrm>
          <a:prstGeom prst="rect">
            <a:avLst/>
          </a:prstGeom>
          <a:no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Lato"/>
                <a:ea typeface="Lato"/>
                <a:cs typeface="Lato"/>
                <a:sym typeface="Lato"/>
              </a:rPr>
              <a:t>©  Copyright Kapow Primary 2023 	                                                       www.kapowprimary.com</a:t>
            </a:r>
            <a:endParaRPr b="1" i="0" sz="1300" u="none" cap="none" strike="noStrike">
              <a:solidFill>
                <a:schemeClr val="dk1"/>
              </a:solidFill>
              <a:latin typeface="Lato"/>
              <a:ea typeface="Lato"/>
              <a:cs typeface="Lato"/>
              <a:sym typeface="Lato"/>
            </a:endParaRPr>
          </a:p>
        </p:txBody>
      </p:sp>
      <p:pic>
        <p:nvPicPr>
          <p:cNvPr id="10" name="Google Shape;10;p1"/>
          <p:cNvPicPr preferRelativeResize="0"/>
          <p:nvPr/>
        </p:nvPicPr>
        <p:blipFill rotWithShape="1">
          <a:blip r:embed="rId1">
            <a:alphaModFix/>
          </a:blip>
          <a:srcRect b="0" l="0" r="0" t="0"/>
          <a:stretch/>
        </p:blipFill>
        <p:spPr>
          <a:xfrm>
            <a:off x="6698300" y="10229950"/>
            <a:ext cx="769200" cy="3846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p:nvPr/>
        </p:nvSpPr>
        <p:spPr>
          <a:xfrm>
            <a:off x="157399" y="3994825"/>
            <a:ext cx="623100" cy="518700"/>
          </a:xfrm>
          <a:prstGeom prst="rect">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Quicksand Medium"/>
                <a:ea typeface="Quicksand Medium"/>
                <a:cs typeface="Quicksand Medium"/>
                <a:sym typeface="Quicksand Medium"/>
              </a:rPr>
              <a:t>1</a:t>
            </a:r>
            <a:endParaRPr b="0" i="0" sz="2400" u="none" cap="none" strike="noStrike">
              <a:solidFill>
                <a:schemeClr val="lt1"/>
              </a:solidFill>
              <a:latin typeface="Quicksand Medium"/>
              <a:ea typeface="Quicksand Medium"/>
              <a:cs typeface="Quicksand Medium"/>
              <a:sym typeface="Quicksand Medium"/>
            </a:endParaRPr>
          </a:p>
        </p:txBody>
      </p:sp>
      <p:sp>
        <p:nvSpPr>
          <p:cNvPr id="57" name="Google Shape;57;p13"/>
          <p:cNvSpPr/>
          <p:nvPr/>
        </p:nvSpPr>
        <p:spPr>
          <a:xfrm>
            <a:off x="780500" y="3994825"/>
            <a:ext cx="6609300" cy="518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Quicksand Medium"/>
                <a:ea typeface="Quicksand Medium"/>
                <a:cs typeface="Quicksand Medium"/>
                <a:sym typeface="Quicksand Medium"/>
              </a:rPr>
              <a:t>How old will the person whose birthday it is be turning?</a:t>
            </a:r>
            <a:endParaRPr b="0" i="0" sz="1400" u="none" cap="none" strike="noStrike">
              <a:solidFill>
                <a:schemeClr val="dk1"/>
              </a:solidFill>
              <a:latin typeface="Quicksand Medium"/>
              <a:ea typeface="Quicksand Medium"/>
              <a:cs typeface="Quicksand Medium"/>
              <a:sym typeface="Quicksand Medium"/>
            </a:endParaRPr>
          </a:p>
        </p:txBody>
      </p:sp>
      <p:sp>
        <p:nvSpPr>
          <p:cNvPr id="58" name="Google Shape;58;p13"/>
          <p:cNvSpPr/>
          <p:nvPr/>
        </p:nvSpPr>
        <p:spPr>
          <a:xfrm>
            <a:off x="157400" y="4504750"/>
            <a:ext cx="7232400" cy="672300"/>
          </a:xfrm>
          <a:prstGeom prst="rect">
            <a:avLst/>
          </a:prstGeom>
          <a:solidFill>
            <a:schemeClr val="lt1"/>
          </a:solidFill>
          <a:ln cap="flat" cmpd="sng" w="9525">
            <a:solidFill>
              <a:schemeClr val="dk2"/>
            </a:solidFill>
            <a:prstDash val="solid"/>
            <a:round/>
            <a:headEnd len="sm" w="sm" type="none"/>
            <a:tailEnd len="sm" w="sm" type="none"/>
          </a:ln>
        </p:spPr>
        <p:txBody>
          <a:bodyPr anchorCtr="0" anchor="b" bIns="91425" lIns="91425" spcFirstLastPara="1" rIns="91425" wrap="square" tIns="91425">
            <a:noAutofit/>
          </a:bodyPr>
          <a:lstStyle/>
          <a:p>
            <a:pPr indent="0" lvl="0" marL="0" marR="0" rtl="0" algn="l">
              <a:lnSpc>
                <a:spcPct val="2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_______________________________________________________________________</a:t>
            </a:r>
            <a:endParaRPr b="0" i="0" sz="1400" u="none" cap="none" strike="noStrike">
              <a:solidFill>
                <a:srgbClr val="000000"/>
              </a:solidFill>
              <a:latin typeface="Arial"/>
              <a:ea typeface="Arial"/>
              <a:cs typeface="Arial"/>
              <a:sym typeface="Arial"/>
            </a:endParaRPr>
          </a:p>
        </p:txBody>
      </p:sp>
      <p:sp>
        <p:nvSpPr>
          <p:cNvPr id="59" name="Google Shape;59;p13"/>
          <p:cNvSpPr/>
          <p:nvPr/>
        </p:nvSpPr>
        <p:spPr>
          <a:xfrm>
            <a:off x="144099" y="5310863"/>
            <a:ext cx="623100" cy="518700"/>
          </a:xfrm>
          <a:prstGeom prst="rect">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Quicksand Medium"/>
                <a:ea typeface="Quicksand Medium"/>
                <a:cs typeface="Quicksand Medium"/>
                <a:sym typeface="Quicksand Medium"/>
              </a:rPr>
              <a:t>2</a:t>
            </a:r>
            <a:endParaRPr b="0" i="0" sz="2400" u="none" cap="none" strike="noStrike">
              <a:solidFill>
                <a:schemeClr val="lt1"/>
              </a:solidFill>
              <a:latin typeface="Quicksand Medium"/>
              <a:ea typeface="Quicksand Medium"/>
              <a:cs typeface="Quicksand Medium"/>
              <a:sym typeface="Quicksand Medium"/>
            </a:endParaRPr>
          </a:p>
        </p:txBody>
      </p:sp>
      <p:sp>
        <p:nvSpPr>
          <p:cNvPr id="60" name="Google Shape;60;p13"/>
          <p:cNvSpPr/>
          <p:nvPr/>
        </p:nvSpPr>
        <p:spPr>
          <a:xfrm>
            <a:off x="767200" y="5310863"/>
            <a:ext cx="6609300" cy="518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Quicksand Medium"/>
                <a:ea typeface="Quicksand Medium"/>
                <a:cs typeface="Quicksand Medium"/>
                <a:sym typeface="Quicksand Medium"/>
              </a:rPr>
              <a:t>When is the birthday party?</a:t>
            </a:r>
            <a:endParaRPr b="0" i="0" sz="1400" u="none" cap="none" strike="noStrike">
              <a:solidFill>
                <a:schemeClr val="dk1"/>
              </a:solidFill>
              <a:latin typeface="Quicksand Medium"/>
              <a:ea typeface="Quicksand Medium"/>
              <a:cs typeface="Quicksand Medium"/>
              <a:sym typeface="Quicksand Medium"/>
            </a:endParaRPr>
          </a:p>
        </p:txBody>
      </p:sp>
      <p:sp>
        <p:nvSpPr>
          <p:cNvPr id="61" name="Google Shape;61;p13"/>
          <p:cNvSpPr/>
          <p:nvPr/>
        </p:nvSpPr>
        <p:spPr>
          <a:xfrm>
            <a:off x="144100" y="5820787"/>
            <a:ext cx="7232400" cy="672300"/>
          </a:xfrm>
          <a:prstGeom prst="rect">
            <a:avLst/>
          </a:prstGeom>
          <a:solidFill>
            <a:schemeClr val="lt1"/>
          </a:solidFill>
          <a:ln cap="flat" cmpd="sng" w="9525">
            <a:solidFill>
              <a:schemeClr val="dk2"/>
            </a:solidFill>
            <a:prstDash val="solid"/>
            <a:round/>
            <a:headEnd len="sm" w="sm" type="none"/>
            <a:tailEnd len="sm" w="sm" type="none"/>
          </a:ln>
        </p:spPr>
        <p:txBody>
          <a:bodyPr anchorCtr="0" anchor="b" bIns="91425" lIns="91425" spcFirstLastPara="1" rIns="91425" wrap="square" tIns="91425">
            <a:noAutofit/>
          </a:bodyPr>
          <a:lstStyle/>
          <a:p>
            <a:pPr indent="0" lvl="0" marL="0" marR="0" rtl="0" algn="l">
              <a:lnSpc>
                <a:spcPct val="2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_______________________________________________________________________</a:t>
            </a:r>
            <a:endParaRPr b="0" i="0" sz="1400" u="none" cap="none" strike="noStrike">
              <a:solidFill>
                <a:srgbClr val="000000"/>
              </a:solidFill>
              <a:latin typeface="Arial"/>
              <a:ea typeface="Arial"/>
              <a:cs typeface="Arial"/>
              <a:sym typeface="Arial"/>
            </a:endParaRPr>
          </a:p>
        </p:txBody>
      </p:sp>
      <p:sp>
        <p:nvSpPr>
          <p:cNvPr id="62" name="Google Shape;62;p13"/>
          <p:cNvSpPr/>
          <p:nvPr/>
        </p:nvSpPr>
        <p:spPr>
          <a:xfrm>
            <a:off x="144100" y="6626925"/>
            <a:ext cx="623100" cy="567600"/>
          </a:xfrm>
          <a:prstGeom prst="rect">
            <a:avLst/>
          </a:prstGeom>
          <a:solidFill>
            <a:schemeClr val="dk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Quicksand Medium"/>
                <a:ea typeface="Quicksand Medium"/>
                <a:cs typeface="Quicksand Medium"/>
                <a:sym typeface="Quicksand Medium"/>
              </a:rPr>
              <a:t>3</a:t>
            </a:r>
            <a:endParaRPr b="0" i="0" sz="2400" u="none" cap="none" strike="noStrike">
              <a:solidFill>
                <a:schemeClr val="lt1"/>
              </a:solidFill>
              <a:latin typeface="Quicksand Medium"/>
              <a:ea typeface="Quicksand Medium"/>
              <a:cs typeface="Quicksand Medium"/>
              <a:sym typeface="Quicksand Medium"/>
            </a:endParaRPr>
          </a:p>
        </p:txBody>
      </p:sp>
      <p:sp>
        <p:nvSpPr>
          <p:cNvPr id="63" name="Google Shape;63;p13"/>
          <p:cNvSpPr/>
          <p:nvPr/>
        </p:nvSpPr>
        <p:spPr>
          <a:xfrm>
            <a:off x="767200" y="6626925"/>
            <a:ext cx="6609300" cy="567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Quicksand Medium"/>
                <a:ea typeface="Quicksand Medium"/>
                <a:cs typeface="Quicksand Medium"/>
                <a:sym typeface="Quicksand Medium"/>
              </a:rPr>
              <a:t>Create your own birthday party invitation in Spanish.</a:t>
            </a:r>
            <a:endParaRPr b="0" i="0" sz="1400" u="none" cap="none" strike="noStrike">
              <a:solidFill>
                <a:schemeClr val="dk1"/>
              </a:solidFill>
              <a:latin typeface="Quicksand Medium"/>
              <a:ea typeface="Quicksand Medium"/>
              <a:cs typeface="Quicksand Medium"/>
              <a:sym typeface="Quicksand Medium"/>
            </a:endParaRPr>
          </a:p>
        </p:txBody>
      </p:sp>
      <p:sp>
        <p:nvSpPr>
          <p:cNvPr id="64" name="Google Shape;64;p13"/>
          <p:cNvSpPr/>
          <p:nvPr/>
        </p:nvSpPr>
        <p:spPr>
          <a:xfrm>
            <a:off x="144100" y="7194525"/>
            <a:ext cx="7232400" cy="2749200"/>
          </a:xfrm>
          <a:prstGeom prst="rect">
            <a:avLst/>
          </a:prstGeom>
          <a:solidFill>
            <a:schemeClr val="lt1"/>
          </a:solidFill>
          <a:ln cap="flat" cmpd="sng" w="9525">
            <a:solidFill>
              <a:schemeClr val="dk2"/>
            </a:solidFill>
            <a:prstDash val="solid"/>
            <a:round/>
            <a:headEnd len="sm" w="sm" type="none"/>
            <a:tailEnd len="sm" w="sm" type="none"/>
          </a:ln>
        </p:spPr>
        <p:txBody>
          <a:bodyPr anchorCtr="0" anchor="b" bIns="91425" lIns="91425" spcFirstLastPara="1" rIns="91425" wrap="square" tIns="91425">
            <a:noAutofit/>
          </a:bodyPr>
          <a:lstStyle/>
          <a:p>
            <a:pPr indent="0" lvl="0" marL="0" marR="0" rtl="0" algn="l">
              <a:lnSpc>
                <a:spcPct val="2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2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13"/>
          <p:cNvSpPr/>
          <p:nvPr/>
        </p:nvSpPr>
        <p:spPr>
          <a:xfrm>
            <a:off x="163800" y="111750"/>
            <a:ext cx="7206300" cy="447900"/>
          </a:xfrm>
          <a:prstGeom prst="roundRect">
            <a:avLst>
              <a:gd fmla="val 16667" name="adj"/>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chemeClr val="dk1"/>
                </a:solidFill>
                <a:latin typeface="Quicksand"/>
                <a:ea typeface="Quicksand"/>
                <a:cs typeface="Quicksand"/>
                <a:sym typeface="Quicksand"/>
              </a:rPr>
              <a:t>Year 4 - Dates in Spanish</a:t>
            </a:r>
            <a:endParaRPr b="1" i="0" sz="2000" u="none" cap="none" strike="noStrike">
              <a:solidFill>
                <a:schemeClr val="dk1"/>
              </a:solidFill>
              <a:latin typeface="Quicksand"/>
              <a:ea typeface="Quicksand"/>
              <a:cs typeface="Quicksand"/>
              <a:sym typeface="Quicksand"/>
            </a:endParaRPr>
          </a:p>
        </p:txBody>
      </p:sp>
      <p:sp>
        <p:nvSpPr>
          <p:cNvPr id="66" name="Google Shape;66;p13"/>
          <p:cNvSpPr/>
          <p:nvPr/>
        </p:nvSpPr>
        <p:spPr>
          <a:xfrm>
            <a:off x="190250" y="684900"/>
            <a:ext cx="7206300" cy="447900"/>
          </a:xfrm>
          <a:prstGeom prst="roundRect">
            <a:avLst>
              <a:gd fmla="val 16667" name="adj"/>
            </a:avLst>
          </a:prstGeom>
          <a:solidFill>
            <a:srgbClr val="F3F3F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Quicksand Medium"/>
                <a:ea typeface="Quicksand Medium"/>
                <a:cs typeface="Quicksand Medium"/>
                <a:sym typeface="Quicksand Medium"/>
              </a:rPr>
              <a:t>Read the birthday invitation and answer the questions below. </a:t>
            </a:r>
            <a:endParaRPr b="0" i="0" sz="1400" u="none" cap="none" strike="noStrike">
              <a:solidFill>
                <a:srgbClr val="000000"/>
              </a:solidFill>
              <a:latin typeface="Quicksand Medium"/>
              <a:ea typeface="Quicksand Medium"/>
              <a:cs typeface="Quicksand Medium"/>
              <a:sym typeface="Quicksand Medium"/>
            </a:endParaRPr>
          </a:p>
        </p:txBody>
      </p:sp>
      <p:pic>
        <p:nvPicPr>
          <p:cNvPr id="67" name="Google Shape;67;p13"/>
          <p:cNvPicPr preferRelativeResize="0"/>
          <p:nvPr/>
        </p:nvPicPr>
        <p:blipFill>
          <a:blip r:embed="rId4">
            <a:alphaModFix/>
          </a:blip>
          <a:stretch>
            <a:fillRect/>
          </a:stretch>
        </p:blipFill>
        <p:spPr>
          <a:xfrm>
            <a:off x="926375" y="1273457"/>
            <a:ext cx="5448776" cy="258071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Knowledge catcher_202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