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48" r:id="rId5"/>
  </p:sldMasterIdLst>
  <p:notesMasterIdLst>
    <p:notesMasterId r:id="rId6"/>
  </p:notesMasterIdLst>
  <p:sldIdLst>
    <p:sldId id="256" r:id="rId7"/>
    <p:sldId id="257" r:id="rId8"/>
    <p:sldId id="258" r:id="rId9"/>
    <p:sldId id="259" r:id="rId10"/>
    <p:sldId id="260" r:id="rId11"/>
    <p:sldId id="261" r:id="rId12"/>
    <p:sldId id="262" r:id="rId13"/>
    <p:sldId id="263" r:id="rId14"/>
    <p:sldId id="264" r:id="rId15"/>
    <p:sldId id="265" r:id="rId16"/>
    <p:sldId id="266" r:id="rId17"/>
  </p:sldIdLst>
  <p:sldSz cy="6858000" cx="9144000"/>
  <p:notesSz cx="6858000" cy="9144000"/>
  <p:embeddedFontLst>
    <p:embeddedFont>
      <p:font typeface="Caveat"/>
      <p:regular r:id="rId18"/>
      <p:bold r:id="rId19"/>
    </p:embeddedFont>
    <p:embeddedFont>
      <p:font typeface="Lato"/>
      <p:regular r:id="rId20"/>
      <p:bold r:id="rId21"/>
      <p:italic r:id="rId22"/>
      <p:boldItalic r:id="rId23"/>
    </p:embeddedFont>
    <p:embeddedFont>
      <p:font typeface="Helvetica Neue"/>
      <p:regular r:id="rId24"/>
      <p:bold r:id="rId25"/>
      <p:italic r:id="rId26"/>
      <p:boldItalic r:id="rId27"/>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160">
          <p15:clr>
            <a:srgbClr val="A4A3A4"/>
          </p15:clr>
        </p15:guide>
        <p15:guide id="2" pos="2880">
          <p15:clr>
            <a:srgbClr val="A4A3A4"/>
          </p15:clr>
        </p15:guide>
      </p15:sldGuideLst>
    </p:ext>
    <p:ext uri="http://customooxmlschemas.google.com/">
      <go:slidesCustomData xmlns:go="http://customooxmlschemas.google.com/" r:id="rId28" roundtripDataSignature="AMtx7mjPFRoyRJVyz/NbFi4OK/s1HnmZTg=="/>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tableStyles.xml><?xml version="1.0" encoding="utf-8"?>
<a:tblStyleLst xmlns:a="http://schemas.openxmlformats.org/drawingml/2006/main" xmlns:r="http://schemas.openxmlformats.org/officeDocument/2006/relationships" def="{784E7820-2CDD-4A5C-8E56-BA8138F0549F}">
  <a:tblStyle styleId="{784E7820-2CDD-4A5C-8E56-BA8138F0549F}" styleName="Table_0">
    <a:wholeTbl>
      <a:tcTxStyle b="off" i="off">
        <a:font>
          <a:latin typeface="Calibri"/>
          <a:ea typeface="Calibri"/>
          <a:cs typeface="Calibri"/>
        </a:font>
        <a:schemeClr val="dk1"/>
      </a:tcTxStyle>
      <a:tcStyle>
        <a:tcBdr>
          <a:left>
            <a:ln cap="flat" cmpd="sng" w="12700">
              <a:solidFill>
                <a:schemeClr val="lt1"/>
              </a:solidFill>
              <a:prstDash val="solid"/>
              <a:round/>
              <a:headEnd len="sm" w="sm" type="none"/>
              <a:tailEnd len="sm" w="sm" type="none"/>
            </a:ln>
          </a:left>
          <a:right>
            <a:ln cap="flat" cmpd="sng" w="12700">
              <a:solidFill>
                <a:schemeClr val="lt1"/>
              </a:solidFill>
              <a:prstDash val="solid"/>
              <a:round/>
              <a:headEnd len="sm" w="sm" type="none"/>
              <a:tailEnd len="sm" w="sm" type="none"/>
            </a:ln>
          </a:right>
          <a:top>
            <a:ln cap="flat" cmpd="sng" w="12700">
              <a:solidFill>
                <a:schemeClr val="lt1"/>
              </a:solidFill>
              <a:prstDash val="solid"/>
              <a:round/>
              <a:headEnd len="sm" w="sm" type="none"/>
              <a:tailEnd len="sm" w="sm" type="none"/>
            </a:ln>
          </a:top>
          <a:bottom>
            <a:ln cap="flat" cmpd="sng" w="12700">
              <a:solidFill>
                <a:schemeClr val="lt1"/>
              </a:solidFill>
              <a:prstDash val="solid"/>
              <a:round/>
              <a:headEnd len="sm" w="sm" type="none"/>
              <a:tailEnd len="sm" w="sm" type="none"/>
            </a:ln>
          </a:bottom>
          <a:insideH>
            <a:ln cap="flat" cmpd="sng" w="12700">
              <a:solidFill>
                <a:schemeClr val="lt1"/>
              </a:solidFill>
              <a:prstDash val="solid"/>
              <a:round/>
              <a:headEnd len="sm" w="sm" type="none"/>
              <a:tailEnd len="sm" w="sm" type="none"/>
            </a:ln>
          </a:insideH>
          <a:insideV>
            <a:ln cap="flat" cmpd="sng" w="12700">
              <a:solidFill>
                <a:schemeClr val="lt1"/>
              </a:solidFill>
              <a:prstDash val="solid"/>
              <a:round/>
              <a:headEnd len="sm" w="sm" type="none"/>
              <a:tailEnd len="sm" w="sm" type="none"/>
            </a:ln>
          </a:insideV>
        </a:tcBdr>
        <a:fill>
          <a:solidFill>
            <a:srgbClr val="E8EBF5"/>
          </a:solidFill>
        </a:fill>
      </a:tcStyle>
    </a:wholeTbl>
    <a:band1H>
      <a:tcTxStyle b="off" i="off"/>
      <a:tcStyle>
        <a:fill>
          <a:solidFill>
            <a:srgbClr val="CDD4EA"/>
          </a:solidFill>
        </a:fill>
      </a:tcStyle>
    </a:band1H>
    <a:band2H>
      <a:tcTxStyle b="off" i="off"/>
    </a:band2H>
    <a:band1V>
      <a:tcTxStyle b="off" i="off"/>
      <a:tcStyle>
        <a:fill>
          <a:solidFill>
            <a:srgbClr val="CDD4EA"/>
          </a:solidFill>
        </a:fill>
      </a:tcStyle>
    </a:band1V>
    <a:band2V>
      <a:tcTxStyle b="off" i="off"/>
    </a:band2V>
    <a:lastCol>
      <a:tcTxStyle b="on" i="off">
        <a:font>
          <a:latin typeface="Calibri"/>
          <a:ea typeface="Calibri"/>
          <a:cs typeface="Calibri"/>
        </a:font>
        <a:schemeClr val="lt1"/>
      </a:tcTxStyle>
      <a:tcStyle>
        <a:fill>
          <a:solidFill>
            <a:schemeClr val="accent1"/>
          </a:solidFill>
        </a:fill>
      </a:tcStyle>
    </a:lastCol>
    <a:firstCol>
      <a:tcTxStyle b="on" i="off">
        <a:font>
          <a:latin typeface="Calibri"/>
          <a:ea typeface="Calibri"/>
          <a:cs typeface="Calibri"/>
        </a:font>
        <a:schemeClr val="lt1"/>
      </a:tcTxStyle>
      <a:tcStyle>
        <a:fill>
          <a:solidFill>
            <a:schemeClr val="accent1"/>
          </a:solidFill>
        </a:fill>
      </a:tcStyle>
    </a:firstCol>
    <a:lastRow>
      <a:tcTxStyle b="on" i="off">
        <a:font>
          <a:latin typeface="Calibri"/>
          <a:ea typeface="Calibri"/>
          <a:cs typeface="Calibri"/>
        </a:font>
        <a:schemeClr val="lt1"/>
      </a:tcTxStyle>
      <a:tcStyle>
        <a:tcBdr>
          <a:top>
            <a:ln cap="flat" cmpd="sng" w="38100">
              <a:solidFill>
                <a:schemeClr val="lt1"/>
              </a:solidFill>
              <a:prstDash val="solid"/>
              <a:round/>
              <a:headEnd len="sm" w="sm" type="none"/>
              <a:tailEnd len="sm" w="sm" type="none"/>
            </a:ln>
          </a:top>
        </a:tcBdr>
        <a:fill>
          <a:solidFill>
            <a:schemeClr val="accent1"/>
          </a:solidFill>
        </a:fill>
      </a:tcStyle>
    </a:lastRow>
    <a:seCell>
      <a:tcTxStyle b="off" i="off"/>
    </a:seCell>
    <a:swCell>
      <a:tcTxStyle b="off" i="off"/>
    </a:swCell>
    <a:firstRow>
      <a:tcTxStyle b="on" i="off">
        <a:font>
          <a:latin typeface="Calibri"/>
          <a:ea typeface="Calibri"/>
          <a:cs typeface="Calibri"/>
        </a:font>
        <a:schemeClr val="lt1"/>
      </a:tcTxStyle>
      <a:tcStyle>
        <a:tcBdr>
          <a:bottom>
            <a:ln cap="flat" cmpd="sng" w="38100">
              <a:solidFill>
                <a:schemeClr val="lt1"/>
              </a:solidFill>
              <a:prstDash val="solid"/>
              <a:round/>
              <a:headEnd len="sm" w="sm" type="none"/>
              <a:tailEnd len="sm" w="sm" type="none"/>
            </a:ln>
          </a:bottom>
        </a:tcBdr>
        <a:fill>
          <a:solidFill>
            <a:schemeClr val="accent1"/>
          </a:solidFill>
        </a:fill>
      </a:tcStyle>
    </a:firstRow>
    <a:neCell>
      <a:tcTxStyle b="off" i="off"/>
    </a:neCell>
    <a:nwCell>
      <a:tcTxStyle b="off" i="off"/>
    </a:nwCell>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16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font" Target="fonts/Lato-regular.fntdata"/><Relationship Id="rId22" Type="http://schemas.openxmlformats.org/officeDocument/2006/relationships/font" Target="fonts/Lato-italic.fntdata"/><Relationship Id="rId21" Type="http://schemas.openxmlformats.org/officeDocument/2006/relationships/font" Target="fonts/Lato-bold.fntdata"/><Relationship Id="rId24" Type="http://schemas.openxmlformats.org/officeDocument/2006/relationships/font" Target="fonts/HelveticaNeue-regular.fntdata"/><Relationship Id="rId23" Type="http://schemas.openxmlformats.org/officeDocument/2006/relationships/font" Target="fonts/Lato-boldItalic.fntdata"/><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tableStyles" Target="tableStyles.xml"/><Relationship Id="rId9" Type="http://schemas.openxmlformats.org/officeDocument/2006/relationships/slide" Target="slides/slide3.xml"/><Relationship Id="rId26" Type="http://schemas.openxmlformats.org/officeDocument/2006/relationships/font" Target="fonts/HelveticaNeue-italic.fntdata"/><Relationship Id="rId25" Type="http://schemas.openxmlformats.org/officeDocument/2006/relationships/font" Target="fonts/HelveticaNeue-bold.fntdata"/><Relationship Id="rId28" Type="http://customschemas.google.com/relationships/presentationmetadata" Target="metadata"/><Relationship Id="rId27" Type="http://schemas.openxmlformats.org/officeDocument/2006/relationships/font" Target="fonts/HelveticaNeue-boldItalic.fntdata"/><Relationship Id="rId5" Type="http://schemas.openxmlformats.org/officeDocument/2006/relationships/slideMaster" Target="slideMasters/slideMaster1.xml"/><Relationship Id="rId6" Type="http://schemas.openxmlformats.org/officeDocument/2006/relationships/notesMaster" Target="notesMasters/notesMaster1.xml"/><Relationship Id="rId7" Type="http://schemas.openxmlformats.org/officeDocument/2006/relationships/slide" Target="slides/slide1.xml"/><Relationship Id="rId8" Type="http://schemas.openxmlformats.org/officeDocument/2006/relationships/slide" Target="slides/slide2.xml"/><Relationship Id="rId11" Type="http://schemas.openxmlformats.org/officeDocument/2006/relationships/slide" Target="slides/slide5.xml"/><Relationship Id="rId10" Type="http://schemas.openxmlformats.org/officeDocument/2006/relationships/slide" Target="slides/slide4.xml"/><Relationship Id="rId13" Type="http://schemas.openxmlformats.org/officeDocument/2006/relationships/slide" Target="slides/slide7.xml"/><Relationship Id="rId12" Type="http://schemas.openxmlformats.org/officeDocument/2006/relationships/slide" Target="slides/slide6.xml"/><Relationship Id="rId15" Type="http://schemas.openxmlformats.org/officeDocument/2006/relationships/slide" Target="slides/slide9.xml"/><Relationship Id="rId14" Type="http://schemas.openxmlformats.org/officeDocument/2006/relationships/slide" Target="slides/slide8.xml"/><Relationship Id="rId17" Type="http://schemas.openxmlformats.org/officeDocument/2006/relationships/slide" Target="slides/slide11.xml"/><Relationship Id="rId16" Type="http://schemas.openxmlformats.org/officeDocument/2006/relationships/slide" Target="slides/slide10.xml"/><Relationship Id="rId19" Type="http://schemas.openxmlformats.org/officeDocument/2006/relationships/font" Target="fonts/Caveat-bold.fntdata"/><Relationship Id="rId18" Type="http://schemas.openxmlformats.org/officeDocument/2006/relationships/font" Target="fonts/Caveat-regular.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2971800" cy="458788"/>
          </a:xfrm>
          <a:prstGeom prst="rect">
            <a:avLst/>
          </a:prstGeom>
          <a:noFill/>
          <a:ln>
            <a:noFill/>
          </a:ln>
        </p:spPr>
        <p:txBody>
          <a:bodyPr anchorCtr="0" anchor="t"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4" name="Google Shape;4;n"/>
          <p:cNvSpPr txBox="1"/>
          <p:nvPr>
            <p:ph idx="10" type="dt"/>
          </p:nvPr>
        </p:nvSpPr>
        <p:spPr>
          <a:xfrm>
            <a:off x="3884613" y="0"/>
            <a:ext cx="2971800" cy="458788"/>
          </a:xfrm>
          <a:prstGeom prst="rect">
            <a:avLst/>
          </a:prstGeom>
          <a:noFill/>
          <a:ln>
            <a:noFill/>
          </a:ln>
        </p:spPr>
        <p:txBody>
          <a:bodyPr anchorCtr="0" anchor="t" bIns="45700" lIns="91425" spcFirstLastPara="1" rIns="91425" wrap="square" tIns="45700">
            <a:noAutofit/>
          </a:bodyPr>
          <a:lstStyle>
            <a:lvl1pPr lvl="0" marR="0" rtl="0" algn="r">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5" name="Google Shape;5;n"/>
          <p:cNvSpPr/>
          <p:nvPr>
            <p:ph idx="3"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Google Shape;6;n"/>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lvl1pPr indent="-228600" lvl="0" marL="4572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1pPr>
            <a:lvl2pPr indent="-228600" lvl="1" marL="9144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2pPr>
            <a:lvl3pPr indent="-228600" lvl="2" marL="13716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3pPr>
            <a:lvl4pPr indent="-228600" lvl="3" marL="18288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4pPr>
            <a:lvl5pPr indent="-228600" lvl="4" marL="22860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5pPr>
            <a:lvl6pPr indent="-228600" lvl="5" marL="27432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6pPr>
            <a:lvl7pPr indent="-228600" lvl="6" marL="32004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7pPr>
            <a:lvl8pPr indent="-228600" lvl="7" marL="36576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8pPr>
            <a:lvl9pPr indent="-228600" lvl="8" marL="41148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9pPr>
          </a:lstStyle>
          <a:p/>
        </p:txBody>
      </p:sp>
      <p:sp>
        <p:nvSpPr>
          <p:cNvPr id="7" name="Google Shape;7;n"/>
          <p:cNvSpPr txBox="1"/>
          <p:nvPr>
            <p:ph idx="11" type="ftr"/>
          </p:nvPr>
        </p:nvSpPr>
        <p:spPr>
          <a:xfrm>
            <a:off x="0" y="8685213"/>
            <a:ext cx="2971800" cy="458787"/>
          </a:xfrm>
          <a:prstGeom prst="rect">
            <a:avLst/>
          </a:prstGeom>
          <a:noFill/>
          <a:ln>
            <a:noFill/>
          </a:ln>
        </p:spPr>
        <p:txBody>
          <a:bodyPr anchorCtr="0" anchor="b"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8" name="Google Shape;8;n"/>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Arial"/>
              <a:buNone/>
            </a:pPr>
            <a:fld id="{00000000-1234-1234-1234-123412341234}" type="slidenum">
              <a:rPr b="0" i="0" lang="en-GB"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4" name="Shape 64"/>
        <p:cNvGrpSpPr/>
        <p:nvPr/>
      </p:nvGrpSpPr>
      <p:grpSpPr>
        <a:xfrm>
          <a:off x="0" y="0"/>
          <a:ext cx="0" cy="0"/>
          <a:chOff x="0" y="0"/>
          <a:chExt cx="0" cy="0"/>
        </a:xfrm>
      </p:grpSpPr>
      <p:sp>
        <p:nvSpPr>
          <p:cNvPr id="65" name="Google Shape;65;p1: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66" name="Google Shape;66;p1: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6" name="Shape 136"/>
        <p:cNvGrpSpPr/>
        <p:nvPr/>
      </p:nvGrpSpPr>
      <p:grpSpPr>
        <a:xfrm>
          <a:off x="0" y="0"/>
          <a:ext cx="0" cy="0"/>
          <a:chOff x="0" y="0"/>
          <a:chExt cx="0" cy="0"/>
        </a:xfrm>
      </p:grpSpPr>
      <p:sp>
        <p:nvSpPr>
          <p:cNvPr id="137" name="Google Shape;137;p10: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138" name="Google Shape;138;p10: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4" name="Shape 144"/>
        <p:cNvGrpSpPr/>
        <p:nvPr/>
      </p:nvGrpSpPr>
      <p:grpSpPr>
        <a:xfrm>
          <a:off x="0" y="0"/>
          <a:ext cx="0" cy="0"/>
          <a:chOff x="0" y="0"/>
          <a:chExt cx="0" cy="0"/>
        </a:xfrm>
      </p:grpSpPr>
      <p:sp>
        <p:nvSpPr>
          <p:cNvPr id="145" name="Google Shape;145;p11: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146" name="Google Shape;146;p11: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2" name="Shape 72"/>
        <p:cNvGrpSpPr/>
        <p:nvPr/>
      </p:nvGrpSpPr>
      <p:grpSpPr>
        <a:xfrm>
          <a:off x="0" y="0"/>
          <a:ext cx="0" cy="0"/>
          <a:chOff x="0" y="0"/>
          <a:chExt cx="0" cy="0"/>
        </a:xfrm>
      </p:grpSpPr>
      <p:sp>
        <p:nvSpPr>
          <p:cNvPr id="73" name="Google Shape;73;p2: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74" name="Google Shape;74;p2: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0" name="Shape 80"/>
        <p:cNvGrpSpPr/>
        <p:nvPr/>
      </p:nvGrpSpPr>
      <p:grpSpPr>
        <a:xfrm>
          <a:off x="0" y="0"/>
          <a:ext cx="0" cy="0"/>
          <a:chOff x="0" y="0"/>
          <a:chExt cx="0" cy="0"/>
        </a:xfrm>
      </p:grpSpPr>
      <p:sp>
        <p:nvSpPr>
          <p:cNvPr id="81" name="Google Shape;81;p3: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82" name="Google Shape;82;p3: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8" name="Shape 88"/>
        <p:cNvGrpSpPr/>
        <p:nvPr/>
      </p:nvGrpSpPr>
      <p:grpSpPr>
        <a:xfrm>
          <a:off x="0" y="0"/>
          <a:ext cx="0" cy="0"/>
          <a:chOff x="0" y="0"/>
          <a:chExt cx="0" cy="0"/>
        </a:xfrm>
      </p:grpSpPr>
      <p:sp>
        <p:nvSpPr>
          <p:cNvPr id="89" name="Google Shape;89;p4: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90" name="Google Shape;90;p4: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6" name="Shape 96"/>
        <p:cNvGrpSpPr/>
        <p:nvPr/>
      </p:nvGrpSpPr>
      <p:grpSpPr>
        <a:xfrm>
          <a:off x="0" y="0"/>
          <a:ext cx="0" cy="0"/>
          <a:chOff x="0" y="0"/>
          <a:chExt cx="0" cy="0"/>
        </a:xfrm>
      </p:grpSpPr>
      <p:sp>
        <p:nvSpPr>
          <p:cNvPr id="97" name="Google Shape;97;p5: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98" name="Google Shape;98;p5: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4" name="Shape 104"/>
        <p:cNvGrpSpPr/>
        <p:nvPr/>
      </p:nvGrpSpPr>
      <p:grpSpPr>
        <a:xfrm>
          <a:off x="0" y="0"/>
          <a:ext cx="0" cy="0"/>
          <a:chOff x="0" y="0"/>
          <a:chExt cx="0" cy="0"/>
        </a:xfrm>
      </p:grpSpPr>
      <p:sp>
        <p:nvSpPr>
          <p:cNvPr id="105" name="Google Shape;105;p6: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106" name="Google Shape;106;p6: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2" name="Shape 112"/>
        <p:cNvGrpSpPr/>
        <p:nvPr/>
      </p:nvGrpSpPr>
      <p:grpSpPr>
        <a:xfrm>
          <a:off x="0" y="0"/>
          <a:ext cx="0" cy="0"/>
          <a:chOff x="0" y="0"/>
          <a:chExt cx="0" cy="0"/>
        </a:xfrm>
      </p:grpSpPr>
      <p:sp>
        <p:nvSpPr>
          <p:cNvPr id="113" name="Google Shape;113;p7: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114" name="Google Shape;114;p7: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0" name="Shape 120"/>
        <p:cNvGrpSpPr/>
        <p:nvPr/>
      </p:nvGrpSpPr>
      <p:grpSpPr>
        <a:xfrm>
          <a:off x="0" y="0"/>
          <a:ext cx="0" cy="0"/>
          <a:chOff x="0" y="0"/>
          <a:chExt cx="0" cy="0"/>
        </a:xfrm>
      </p:grpSpPr>
      <p:sp>
        <p:nvSpPr>
          <p:cNvPr id="121" name="Google Shape;121;p8: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122" name="Google Shape;122;p8: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8" name="Shape 128"/>
        <p:cNvGrpSpPr/>
        <p:nvPr/>
      </p:nvGrpSpPr>
      <p:grpSpPr>
        <a:xfrm>
          <a:off x="0" y="0"/>
          <a:ext cx="0" cy="0"/>
          <a:chOff x="0" y="0"/>
          <a:chExt cx="0" cy="0"/>
        </a:xfrm>
      </p:grpSpPr>
      <p:sp>
        <p:nvSpPr>
          <p:cNvPr id="129" name="Google Shape;129;p9: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130" name="Google Shape;130;p9: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17" name="Shape 17"/>
        <p:cNvGrpSpPr/>
        <p:nvPr/>
      </p:nvGrpSpPr>
      <p:grpSpPr>
        <a:xfrm>
          <a:off x="0" y="0"/>
          <a:ext cx="0" cy="0"/>
          <a:chOff x="0" y="0"/>
          <a:chExt cx="0" cy="0"/>
        </a:xfrm>
      </p:grpSpPr>
      <p:sp>
        <p:nvSpPr>
          <p:cNvPr id="18" name="Google Shape;18;g122fa40f8a7_0_8"/>
          <p:cNvSpPr txBox="1"/>
          <p:nvPr>
            <p:ph type="ctrTitle"/>
          </p:nvPr>
        </p:nvSpPr>
        <p:spPr>
          <a:xfrm>
            <a:off x="311708" y="992767"/>
            <a:ext cx="8520600" cy="2736900"/>
          </a:xfrm>
          <a:prstGeom prst="rect">
            <a:avLst/>
          </a:prstGeom>
        </p:spPr>
        <p:txBody>
          <a:bodyPr anchorCtr="0" anchor="b" bIns="91425" lIns="91425" spcFirstLastPara="1" rIns="91425" wrap="square" tIns="91425">
            <a:noAutofit/>
          </a:bodyPr>
          <a:lstStyle>
            <a:lvl1pPr lvl="0" algn="ctr">
              <a:spcBef>
                <a:spcPts val="0"/>
              </a:spcBef>
              <a:spcAft>
                <a:spcPts val="0"/>
              </a:spcAft>
              <a:buSzPts val="4400"/>
              <a:buNone/>
              <a:defRPr sz="44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9" name="Google Shape;19;g122fa40f8a7_0_8"/>
          <p:cNvSpPr txBox="1"/>
          <p:nvPr>
            <p:ph idx="1" type="subTitle"/>
          </p:nvPr>
        </p:nvSpPr>
        <p:spPr>
          <a:xfrm>
            <a:off x="311700" y="3778833"/>
            <a:ext cx="8520600" cy="10569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20" name="Google Shape;20;g122fa40f8a7_0_8"/>
          <p:cNvSpPr txBox="1"/>
          <p:nvPr>
            <p:ph idx="12" type="sldNum"/>
          </p:nvPr>
        </p:nvSpPr>
        <p:spPr>
          <a:xfrm>
            <a:off x="8595308" y="5741882"/>
            <a:ext cx="548700" cy="5247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52" name="Shape 52"/>
        <p:cNvGrpSpPr/>
        <p:nvPr/>
      </p:nvGrpSpPr>
      <p:grpSpPr>
        <a:xfrm>
          <a:off x="0" y="0"/>
          <a:ext cx="0" cy="0"/>
          <a:chOff x="0" y="0"/>
          <a:chExt cx="0" cy="0"/>
        </a:xfrm>
      </p:grpSpPr>
      <p:sp>
        <p:nvSpPr>
          <p:cNvPr id="53" name="Google Shape;53;g122fa40f8a7_0_43"/>
          <p:cNvSpPr txBox="1"/>
          <p:nvPr>
            <p:ph hasCustomPrompt="1" type="title"/>
          </p:nvPr>
        </p:nvSpPr>
        <p:spPr>
          <a:xfrm>
            <a:off x="311700" y="1474833"/>
            <a:ext cx="8520600" cy="2618400"/>
          </a:xfrm>
          <a:prstGeom prst="rect">
            <a:avLst/>
          </a:prstGeom>
        </p:spPr>
        <p:txBody>
          <a:bodyPr anchorCtr="0" anchor="b" bIns="91425" lIns="91425" spcFirstLastPara="1" rIns="91425" wrap="square" tIns="91425">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54" name="Google Shape;54;g122fa40f8a7_0_43"/>
          <p:cNvSpPr txBox="1"/>
          <p:nvPr>
            <p:ph idx="1" type="body"/>
          </p:nvPr>
        </p:nvSpPr>
        <p:spPr>
          <a:xfrm>
            <a:off x="311700" y="4202967"/>
            <a:ext cx="8520600" cy="1734000"/>
          </a:xfrm>
          <a:prstGeom prst="rect">
            <a:avLst/>
          </a:prstGeom>
        </p:spPr>
        <p:txBody>
          <a:bodyPr anchorCtr="0" anchor="t" bIns="91425" lIns="91425" spcFirstLastPara="1" rIns="91425" wrap="square" tIns="91425">
            <a:noAutofit/>
          </a:bodyPr>
          <a:lstStyle>
            <a:lvl1pPr indent="-342900" lvl="0" marL="457200" algn="ctr">
              <a:spcBef>
                <a:spcPts val="0"/>
              </a:spcBef>
              <a:spcAft>
                <a:spcPts val="0"/>
              </a:spcAft>
              <a:buSzPts val="1800"/>
              <a:buChar char="●"/>
              <a:defRPr/>
            </a:lvl1pPr>
            <a:lvl2pPr indent="-317500" lvl="1" marL="914400" algn="ctr">
              <a:spcBef>
                <a:spcPts val="1600"/>
              </a:spcBef>
              <a:spcAft>
                <a:spcPts val="0"/>
              </a:spcAft>
              <a:buSzPts val="1400"/>
              <a:buChar char="○"/>
              <a:defRPr/>
            </a:lvl2pPr>
            <a:lvl3pPr indent="-317500" lvl="2" marL="1371600" algn="ctr">
              <a:spcBef>
                <a:spcPts val="1600"/>
              </a:spcBef>
              <a:spcAft>
                <a:spcPts val="0"/>
              </a:spcAft>
              <a:buSzPts val="1400"/>
              <a:buChar char="■"/>
              <a:defRPr/>
            </a:lvl3pPr>
            <a:lvl4pPr indent="-317500" lvl="3" marL="1828800" algn="ctr">
              <a:spcBef>
                <a:spcPts val="1600"/>
              </a:spcBef>
              <a:spcAft>
                <a:spcPts val="0"/>
              </a:spcAft>
              <a:buSzPts val="1400"/>
              <a:buChar char="●"/>
              <a:defRPr/>
            </a:lvl4pPr>
            <a:lvl5pPr indent="-317500" lvl="4" marL="2286000" algn="ctr">
              <a:spcBef>
                <a:spcPts val="1600"/>
              </a:spcBef>
              <a:spcAft>
                <a:spcPts val="0"/>
              </a:spcAft>
              <a:buSzPts val="1400"/>
              <a:buChar char="○"/>
              <a:defRPr/>
            </a:lvl5pPr>
            <a:lvl6pPr indent="-317500" lvl="5" marL="2743200" algn="ctr">
              <a:spcBef>
                <a:spcPts val="1600"/>
              </a:spcBef>
              <a:spcAft>
                <a:spcPts val="0"/>
              </a:spcAft>
              <a:buSzPts val="1400"/>
              <a:buChar char="■"/>
              <a:defRPr/>
            </a:lvl6pPr>
            <a:lvl7pPr indent="-317500" lvl="6" marL="3200400" algn="ctr">
              <a:spcBef>
                <a:spcPts val="1600"/>
              </a:spcBef>
              <a:spcAft>
                <a:spcPts val="0"/>
              </a:spcAft>
              <a:buSzPts val="1400"/>
              <a:buChar char="●"/>
              <a:defRPr/>
            </a:lvl7pPr>
            <a:lvl8pPr indent="-317500" lvl="7" marL="3657600" algn="ctr">
              <a:spcBef>
                <a:spcPts val="1600"/>
              </a:spcBef>
              <a:spcAft>
                <a:spcPts val="0"/>
              </a:spcAft>
              <a:buSzPts val="1400"/>
              <a:buChar char="○"/>
              <a:defRPr/>
            </a:lvl8pPr>
            <a:lvl9pPr indent="-317500" lvl="8" marL="4114800" algn="ctr">
              <a:spcBef>
                <a:spcPts val="1600"/>
              </a:spcBef>
              <a:spcAft>
                <a:spcPts val="1600"/>
              </a:spcAft>
              <a:buSzPts val="1400"/>
              <a:buChar char="■"/>
              <a:defRPr/>
            </a:lvl9pPr>
          </a:lstStyle>
          <a:p/>
        </p:txBody>
      </p:sp>
      <p:sp>
        <p:nvSpPr>
          <p:cNvPr id="55" name="Google Shape;55;g122fa40f8a7_0_43"/>
          <p:cNvSpPr txBox="1"/>
          <p:nvPr>
            <p:ph idx="12" type="sldNum"/>
          </p:nvPr>
        </p:nvSpPr>
        <p:spPr>
          <a:xfrm>
            <a:off x="8595308" y="5741852"/>
            <a:ext cx="548700" cy="524700"/>
          </a:xfrm>
          <a:prstGeom prst="rect">
            <a:avLst/>
          </a:prstGeom>
        </p:spPr>
        <p:txBody>
          <a:bodyPr anchorCtr="0" anchor="ctr" bIns="91425" lIns="91425" spcFirstLastPara="1" rIns="91425" wrap="square" tIns="91425">
            <a:noAutofit/>
          </a:bodyPr>
          <a:lstStyle>
            <a:lvl1pPr lvl="0">
              <a:buNone/>
              <a:defRPr b="1">
                <a:latin typeface="Lato"/>
                <a:ea typeface="Lato"/>
                <a:cs typeface="Lato"/>
                <a:sym typeface="Lato"/>
              </a:defRPr>
            </a:lvl1pPr>
            <a:lvl2pPr lvl="1">
              <a:buNone/>
              <a:defRPr b="1">
                <a:latin typeface="Lato"/>
                <a:ea typeface="Lato"/>
                <a:cs typeface="Lato"/>
                <a:sym typeface="Lato"/>
              </a:defRPr>
            </a:lvl2pPr>
            <a:lvl3pPr lvl="2">
              <a:buNone/>
              <a:defRPr b="1">
                <a:latin typeface="Lato"/>
                <a:ea typeface="Lato"/>
                <a:cs typeface="Lato"/>
                <a:sym typeface="Lato"/>
              </a:defRPr>
            </a:lvl3pPr>
            <a:lvl4pPr lvl="3">
              <a:buNone/>
              <a:defRPr b="1">
                <a:latin typeface="Lato"/>
                <a:ea typeface="Lato"/>
                <a:cs typeface="Lato"/>
                <a:sym typeface="Lato"/>
              </a:defRPr>
            </a:lvl4pPr>
            <a:lvl5pPr lvl="4">
              <a:buNone/>
              <a:defRPr b="1">
                <a:latin typeface="Lato"/>
                <a:ea typeface="Lato"/>
                <a:cs typeface="Lato"/>
                <a:sym typeface="Lato"/>
              </a:defRPr>
            </a:lvl5pPr>
            <a:lvl6pPr lvl="5">
              <a:buNone/>
              <a:defRPr b="1">
                <a:latin typeface="Lato"/>
                <a:ea typeface="Lato"/>
                <a:cs typeface="Lato"/>
                <a:sym typeface="Lato"/>
              </a:defRPr>
            </a:lvl6pPr>
            <a:lvl7pPr lvl="6">
              <a:buNone/>
              <a:defRPr b="1">
                <a:latin typeface="Lato"/>
                <a:ea typeface="Lato"/>
                <a:cs typeface="Lato"/>
                <a:sym typeface="Lato"/>
              </a:defRPr>
            </a:lvl7pPr>
            <a:lvl8pPr lvl="7">
              <a:buNone/>
              <a:defRPr b="1">
                <a:latin typeface="Lato"/>
                <a:ea typeface="Lato"/>
                <a:cs typeface="Lato"/>
                <a:sym typeface="Lato"/>
              </a:defRPr>
            </a:lvl8pPr>
            <a:lvl9pPr lvl="8">
              <a:buNone/>
              <a:defRPr b="1">
                <a:latin typeface="Lato"/>
                <a:ea typeface="Lato"/>
                <a:cs typeface="Lato"/>
                <a:sym typeface="Lato"/>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56" name="Shape 56"/>
        <p:cNvGrpSpPr/>
        <p:nvPr/>
      </p:nvGrpSpPr>
      <p:grpSpPr>
        <a:xfrm>
          <a:off x="0" y="0"/>
          <a:ext cx="0" cy="0"/>
          <a:chOff x="0" y="0"/>
          <a:chExt cx="0" cy="0"/>
        </a:xfrm>
      </p:grpSpPr>
      <p:sp>
        <p:nvSpPr>
          <p:cNvPr id="57" name="Google Shape;57;g122fa40f8a7_0_47"/>
          <p:cNvSpPr txBox="1"/>
          <p:nvPr>
            <p:ph idx="12" type="sldNum"/>
          </p:nvPr>
        </p:nvSpPr>
        <p:spPr>
          <a:xfrm>
            <a:off x="8595308" y="5749172"/>
            <a:ext cx="548700" cy="524700"/>
          </a:xfrm>
          <a:prstGeom prst="rect">
            <a:avLst/>
          </a:prstGeom>
        </p:spPr>
        <p:txBody>
          <a:bodyPr anchorCtr="0" anchor="ctr" bIns="91425" lIns="91425" spcFirstLastPara="1" rIns="91425" wrap="square" tIns="91425">
            <a:noAutofit/>
          </a:bodyPr>
          <a:lstStyle>
            <a:lvl1pPr lvl="0">
              <a:buNone/>
              <a:defRPr b="1">
                <a:latin typeface="Lato"/>
                <a:ea typeface="Lato"/>
                <a:cs typeface="Lato"/>
                <a:sym typeface="Lato"/>
              </a:defRPr>
            </a:lvl1pPr>
            <a:lvl2pPr lvl="1">
              <a:buNone/>
              <a:defRPr b="1">
                <a:latin typeface="Lato"/>
                <a:ea typeface="Lato"/>
                <a:cs typeface="Lato"/>
                <a:sym typeface="Lato"/>
              </a:defRPr>
            </a:lvl2pPr>
            <a:lvl3pPr lvl="2">
              <a:buNone/>
              <a:defRPr b="1">
                <a:latin typeface="Lato"/>
                <a:ea typeface="Lato"/>
                <a:cs typeface="Lato"/>
                <a:sym typeface="Lato"/>
              </a:defRPr>
            </a:lvl3pPr>
            <a:lvl4pPr lvl="3">
              <a:buNone/>
              <a:defRPr b="1">
                <a:latin typeface="Lato"/>
                <a:ea typeface="Lato"/>
                <a:cs typeface="Lato"/>
                <a:sym typeface="Lato"/>
              </a:defRPr>
            </a:lvl4pPr>
            <a:lvl5pPr lvl="4">
              <a:buNone/>
              <a:defRPr b="1">
                <a:latin typeface="Lato"/>
                <a:ea typeface="Lato"/>
                <a:cs typeface="Lato"/>
                <a:sym typeface="Lato"/>
              </a:defRPr>
            </a:lvl5pPr>
            <a:lvl6pPr lvl="5">
              <a:buNone/>
              <a:defRPr b="1">
                <a:latin typeface="Lato"/>
                <a:ea typeface="Lato"/>
                <a:cs typeface="Lato"/>
                <a:sym typeface="Lato"/>
              </a:defRPr>
            </a:lvl6pPr>
            <a:lvl7pPr lvl="6">
              <a:buNone/>
              <a:defRPr b="1">
                <a:latin typeface="Lato"/>
                <a:ea typeface="Lato"/>
                <a:cs typeface="Lato"/>
                <a:sym typeface="Lato"/>
              </a:defRPr>
            </a:lvl7pPr>
            <a:lvl8pPr lvl="7">
              <a:buNone/>
              <a:defRPr b="1">
                <a:latin typeface="Lato"/>
                <a:ea typeface="Lato"/>
                <a:cs typeface="Lato"/>
                <a:sym typeface="Lato"/>
              </a:defRPr>
            </a:lvl8pPr>
            <a:lvl9pPr lvl="8">
              <a:buNone/>
              <a:defRPr b="1">
                <a:latin typeface="Lato"/>
                <a:ea typeface="Lato"/>
                <a:cs typeface="Lato"/>
                <a:sym typeface="Lato"/>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58" name="Shape 58"/>
        <p:cNvGrpSpPr/>
        <p:nvPr/>
      </p:nvGrpSpPr>
      <p:grpSpPr>
        <a:xfrm>
          <a:off x="0" y="0"/>
          <a:ext cx="0" cy="0"/>
          <a:chOff x="0" y="0"/>
          <a:chExt cx="0" cy="0"/>
        </a:xfrm>
      </p:grpSpPr>
      <p:sp>
        <p:nvSpPr>
          <p:cNvPr id="59" name="Google Shape;59;g122fa40f8a7_0_49"/>
          <p:cNvSpPr txBox="1"/>
          <p:nvPr>
            <p:ph type="title"/>
          </p:nvPr>
        </p:nvSpPr>
        <p:spPr>
          <a:xfrm>
            <a:off x="628650" y="365126"/>
            <a:ext cx="7886700" cy="1325700"/>
          </a:xfrm>
          <a:prstGeom prst="rect">
            <a:avLst/>
          </a:prstGeom>
          <a:noFill/>
          <a:ln>
            <a:noFill/>
          </a:ln>
        </p:spPr>
        <p:txBody>
          <a:bodyPr anchorCtr="0" anchor="ctr" bIns="45700" lIns="91425" spcFirstLastPara="1" rIns="91425" wrap="square" tIns="45700">
            <a:normAutofit/>
          </a:bodyPr>
          <a:lstStyle>
            <a:lvl1pPr lvl="0" rtl="0" algn="l">
              <a:lnSpc>
                <a:spcPct val="90000"/>
              </a:lnSpc>
              <a:spcBef>
                <a:spcPts val="0"/>
              </a:spcBef>
              <a:spcAft>
                <a:spcPts val="0"/>
              </a:spcAft>
              <a:buClr>
                <a:schemeClr val="dk1"/>
              </a:buClr>
              <a:buSzPts val="1800"/>
              <a:buNone/>
              <a:defRPr/>
            </a:lvl1pPr>
            <a:lvl2pPr lvl="1" rtl="0" algn="l">
              <a:lnSpc>
                <a:spcPct val="100000"/>
              </a:lnSpc>
              <a:spcBef>
                <a:spcPts val="0"/>
              </a:spcBef>
              <a:spcAft>
                <a:spcPts val="0"/>
              </a:spcAft>
              <a:buSzPts val="1400"/>
              <a:buNone/>
              <a:defRPr/>
            </a:lvl2pPr>
            <a:lvl3pPr lvl="2" rtl="0" algn="l">
              <a:lnSpc>
                <a:spcPct val="100000"/>
              </a:lnSpc>
              <a:spcBef>
                <a:spcPts val="0"/>
              </a:spcBef>
              <a:spcAft>
                <a:spcPts val="0"/>
              </a:spcAft>
              <a:buSzPts val="1400"/>
              <a:buNone/>
              <a:defRPr/>
            </a:lvl3pPr>
            <a:lvl4pPr lvl="3" rtl="0" algn="l">
              <a:lnSpc>
                <a:spcPct val="100000"/>
              </a:lnSpc>
              <a:spcBef>
                <a:spcPts val="0"/>
              </a:spcBef>
              <a:spcAft>
                <a:spcPts val="0"/>
              </a:spcAft>
              <a:buSzPts val="1400"/>
              <a:buNone/>
              <a:defRPr/>
            </a:lvl4pPr>
            <a:lvl5pPr lvl="4" rtl="0" algn="l">
              <a:lnSpc>
                <a:spcPct val="100000"/>
              </a:lnSpc>
              <a:spcBef>
                <a:spcPts val="0"/>
              </a:spcBef>
              <a:spcAft>
                <a:spcPts val="0"/>
              </a:spcAft>
              <a:buSzPts val="1400"/>
              <a:buNone/>
              <a:defRPr/>
            </a:lvl5pPr>
            <a:lvl6pPr lvl="5" rtl="0" algn="l">
              <a:lnSpc>
                <a:spcPct val="100000"/>
              </a:lnSpc>
              <a:spcBef>
                <a:spcPts val="0"/>
              </a:spcBef>
              <a:spcAft>
                <a:spcPts val="0"/>
              </a:spcAft>
              <a:buSzPts val="1400"/>
              <a:buNone/>
              <a:defRPr/>
            </a:lvl6pPr>
            <a:lvl7pPr lvl="6" rtl="0" algn="l">
              <a:lnSpc>
                <a:spcPct val="100000"/>
              </a:lnSpc>
              <a:spcBef>
                <a:spcPts val="0"/>
              </a:spcBef>
              <a:spcAft>
                <a:spcPts val="0"/>
              </a:spcAft>
              <a:buSzPts val="1400"/>
              <a:buNone/>
              <a:defRPr/>
            </a:lvl7pPr>
            <a:lvl8pPr lvl="7" rtl="0" algn="l">
              <a:lnSpc>
                <a:spcPct val="100000"/>
              </a:lnSpc>
              <a:spcBef>
                <a:spcPts val="0"/>
              </a:spcBef>
              <a:spcAft>
                <a:spcPts val="0"/>
              </a:spcAft>
              <a:buSzPts val="1400"/>
              <a:buNone/>
              <a:defRPr/>
            </a:lvl8pPr>
            <a:lvl9pPr lvl="8" rtl="0" algn="l">
              <a:lnSpc>
                <a:spcPct val="100000"/>
              </a:lnSpc>
              <a:spcBef>
                <a:spcPts val="0"/>
              </a:spcBef>
              <a:spcAft>
                <a:spcPts val="0"/>
              </a:spcAft>
              <a:buSzPts val="1400"/>
              <a:buNone/>
              <a:defRPr/>
            </a:lvl9pPr>
          </a:lstStyle>
          <a:p/>
        </p:txBody>
      </p:sp>
      <p:sp>
        <p:nvSpPr>
          <p:cNvPr id="60" name="Google Shape;60;g122fa40f8a7_0_49"/>
          <p:cNvSpPr txBox="1"/>
          <p:nvPr>
            <p:ph idx="1" type="body"/>
          </p:nvPr>
        </p:nvSpPr>
        <p:spPr>
          <a:xfrm>
            <a:off x="628650" y="1825625"/>
            <a:ext cx="7886700" cy="4351200"/>
          </a:xfrm>
          <a:prstGeom prst="rect">
            <a:avLst/>
          </a:prstGeom>
          <a:noFill/>
          <a:ln>
            <a:noFill/>
          </a:ln>
        </p:spPr>
        <p:txBody>
          <a:bodyPr anchorCtr="0" anchor="t" bIns="45700" lIns="91425" spcFirstLastPara="1" rIns="91425" wrap="square" tIns="45700">
            <a:normAutofit/>
          </a:bodyPr>
          <a:lstStyle>
            <a:lvl1pPr indent="-342900" lvl="0" marL="457200" rtl="0" algn="l">
              <a:lnSpc>
                <a:spcPct val="90000"/>
              </a:lnSpc>
              <a:spcBef>
                <a:spcPts val="1000"/>
              </a:spcBef>
              <a:spcAft>
                <a:spcPts val="0"/>
              </a:spcAft>
              <a:buClr>
                <a:schemeClr val="dk1"/>
              </a:buClr>
              <a:buSzPts val="1800"/>
              <a:buChar char="•"/>
              <a:defRPr/>
            </a:lvl1pPr>
            <a:lvl2pPr indent="-342900" lvl="1" marL="914400" rtl="0" algn="l">
              <a:lnSpc>
                <a:spcPct val="90000"/>
              </a:lnSpc>
              <a:spcBef>
                <a:spcPts val="500"/>
              </a:spcBef>
              <a:spcAft>
                <a:spcPts val="0"/>
              </a:spcAft>
              <a:buClr>
                <a:schemeClr val="dk1"/>
              </a:buClr>
              <a:buSzPts val="1800"/>
              <a:buChar char="•"/>
              <a:defRPr/>
            </a:lvl2pPr>
            <a:lvl3pPr indent="-342900" lvl="2" marL="1371600" rtl="0" algn="l">
              <a:lnSpc>
                <a:spcPct val="90000"/>
              </a:lnSpc>
              <a:spcBef>
                <a:spcPts val="500"/>
              </a:spcBef>
              <a:spcAft>
                <a:spcPts val="0"/>
              </a:spcAft>
              <a:buClr>
                <a:schemeClr val="dk1"/>
              </a:buClr>
              <a:buSzPts val="1800"/>
              <a:buChar char="•"/>
              <a:defRPr/>
            </a:lvl3pPr>
            <a:lvl4pPr indent="-342900" lvl="3" marL="1828800" rtl="0" algn="l">
              <a:lnSpc>
                <a:spcPct val="90000"/>
              </a:lnSpc>
              <a:spcBef>
                <a:spcPts val="500"/>
              </a:spcBef>
              <a:spcAft>
                <a:spcPts val="0"/>
              </a:spcAft>
              <a:buClr>
                <a:schemeClr val="dk1"/>
              </a:buClr>
              <a:buSzPts val="1800"/>
              <a:buChar char="•"/>
              <a:defRPr/>
            </a:lvl4pPr>
            <a:lvl5pPr indent="-342900" lvl="4" marL="2286000" rtl="0" algn="l">
              <a:lnSpc>
                <a:spcPct val="90000"/>
              </a:lnSpc>
              <a:spcBef>
                <a:spcPts val="500"/>
              </a:spcBef>
              <a:spcAft>
                <a:spcPts val="0"/>
              </a:spcAft>
              <a:buClr>
                <a:schemeClr val="dk1"/>
              </a:buClr>
              <a:buSzPts val="1800"/>
              <a:buChar char="•"/>
              <a:defRPr/>
            </a:lvl5pPr>
            <a:lvl6pPr indent="-342900" lvl="5" marL="2743200" rtl="0" algn="l">
              <a:lnSpc>
                <a:spcPct val="90000"/>
              </a:lnSpc>
              <a:spcBef>
                <a:spcPts val="500"/>
              </a:spcBef>
              <a:spcAft>
                <a:spcPts val="0"/>
              </a:spcAft>
              <a:buClr>
                <a:schemeClr val="dk1"/>
              </a:buClr>
              <a:buSzPts val="1800"/>
              <a:buChar char="•"/>
              <a:defRPr/>
            </a:lvl6pPr>
            <a:lvl7pPr indent="-342900" lvl="6" marL="3200400" rtl="0" algn="l">
              <a:lnSpc>
                <a:spcPct val="90000"/>
              </a:lnSpc>
              <a:spcBef>
                <a:spcPts val="500"/>
              </a:spcBef>
              <a:spcAft>
                <a:spcPts val="0"/>
              </a:spcAft>
              <a:buClr>
                <a:schemeClr val="dk1"/>
              </a:buClr>
              <a:buSzPts val="1800"/>
              <a:buChar char="•"/>
              <a:defRPr/>
            </a:lvl7pPr>
            <a:lvl8pPr indent="-342900" lvl="7" marL="3657600" rtl="0" algn="l">
              <a:lnSpc>
                <a:spcPct val="90000"/>
              </a:lnSpc>
              <a:spcBef>
                <a:spcPts val="500"/>
              </a:spcBef>
              <a:spcAft>
                <a:spcPts val="0"/>
              </a:spcAft>
              <a:buClr>
                <a:schemeClr val="dk1"/>
              </a:buClr>
              <a:buSzPts val="1800"/>
              <a:buChar char="•"/>
              <a:defRPr/>
            </a:lvl8pPr>
            <a:lvl9pPr indent="-342900" lvl="8" marL="4114800" rtl="0" algn="l">
              <a:lnSpc>
                <a:spcPct val="90000"/>
              </a:lnSpc>
              <a:spcBef>
                <a:spcPts val="500"/>
              </a:spcBef>
              <a:spcAft>
                <a:spcPts val="0"/>
              </a:spcAft>
              <a:buClr>
                <a:schemeClr val="dk1"/>
              </a:buClr>
              <a:buSzPts val="1800"/>
              <a:buChar char="•"/>
              <a:defRPr/>
            </a:lvl9pPr>
          </a:lstStyle>
          <a:p/>
        </p:txBody>
      </p:sp>
      <p:sp>
        <p:nvSpPr>
          <p:cNvPr id="61" name="Google Shape;61;g122fa40f8a7_0_49"/>
          <p:cNvSpPr txBox="1"/>
          <p:nvPr>
            <p:ph idx="10" type="dt"/>
          </p:nvPr>
        </p:nvSpPr>
        <p:spPr>
          <a:xfrm>
            <a:off x="628650" y="6356351"/>
            <a:ext cx="2057400" cy="365100"/>
          </a:xfrm>
          <a:prstGeom prst="rect">
            <a:avLst/>
          </a:prstGeom>
          <a:noFill/>
          <a:ln>
            <a:noFill/>
          </a:ln>
        </p:spPr>
        <p:txBody>
          <a:bodyPr anchorCtr="0" anchor="ctr" bIns="45700" lIns="91425" spcFirstLastPara="1" rIns="91425" wrap="square" tIns="45700">
            <a:noAutofit/>
          </a:bodyPr>
          <a:lstStyle>
            <a:lvl1pPr lvl="0" rtl="0" algn="l">
              <a:lnSpc>
                <a:spcPct val="100000"/>
              </a:lnSpc>
              <a:spcBef>
                <a:spcPts val="0"/>
              </a:spcBef>
              <a:spcAft>
                <a:spcPts val="0"/>
              </a:spcAft>
              <a:buSzPts val="1400"/>
              <a:buNone/>
              <a:defRPr/>
            </a:lvl1pPr>
            <a:lvl2pPr lvl="1" rtl="0" algn="l">
              <a:lnSpc>
                <a:spcPct val="100000"/>
              </a:lnSpc>
              <a:spcBef>
                <a:spcPts val="0"/>
              </a:spcBef>
              <a:spcAft>
                <a:spcPts val="0"/>
              </a:spcAft>
              <a:buSzPts val="1400"/>
              <a:buNone/>
              <a:defRPr/>
            </a:lvl2pPr>
            <a:lvl3pPr lvl="2" rtl="0" algn="l">
              <a:lnSpc>
                <a:spcPct val="100000"/>
              </a:lnSpc>
              <a:spcBef>
                <a:spcPts val="0"/>
              </a:spcBef>
              <a:spcAft>
                <a:spcPts val="0"/>
              </a:spcAft>
              <a:buSzPts val="1400"/>
              <a:buNone/>
              <a:defRPr/>
            </a:lvl3pPr>
            <a:lvl4pPr lvl="3" rtl="0" algn="l">
              <a:lnSpc>
                <a:spcPct val="100000"/>
              </a:lnSpc>
              <a:spcBef>
                <a:spcPts val="0"/>
              </a:spcBef>
              <a:spcAft>
                <a:spcPts val="0"/>
              </a:spcAft>
              <a:buSzPts val="1400"/>
              <a:buNone/>
              <a:defRPr/>
            </a:lvl4pPr>
            <a:lvl5pPr lvl="4" rtl="0" algn="l">
              <a:lnSpc>
                <a:spcPct val="100000"/>
              </a:lnSpc>
              <a:spcBef>
                <a:spcPts val="0"/>
              </a:spcBef>
              <a:spcAft>
                <a:spcPts val="0"/>
              </a:spcAft>
              <a:buSzPts val="1400"/>
              <a:buNone/>
              <a:defRPr/>
            </a:lvl5pPr>
            <a:lvl6pPr lvl="5" rtl="0" algn="l">
              <a:lnSpc>
                <a:spcPct val="100000"/>
              </a:lnSpc>
              <a:spcBef>
                <a:spcPts val="0"/>
              </a:spcBef>
              <a:spcAft>
                <a:spcPts val="0"/>
              </a:spcAft>
              <a:buSzPts val="1400"/>
              <a:buNone/>
              <a:defRPr/>
            </a:lvl6pPr>
            <a:lvl7pPr lvl="6" rtl="0" algn="l">
              <a:lnSpc>
                <a:spcPct val="100000"/>
              </a:lnSpc>
              <a:spcBef>
                <a:spcPts val="0"/>
              </a:spcBef>
              <a:spcAft>
                <a:spcPts val="0"/>
              </a:spcAft>
              <a:buSzPts val="1400"/>
              <a:buNone/>
              <a:defRPr/>
            </a:lvl7pPr>
            <a:lvl8pPr lvl="7" rtl="0" algn="l">
              <a:lnSpc>
                <a:spcPct val="100000"/>
              </a:lnSpc>
              <a:spcBef>
                <a:spcPts val="0"/>
              </a:spcBef>
              <a:spcAft>
                <a:spcPts val="0"/>
              </a:spcAft>
              <a:buSzPts val="1400"/>
              <a:buNone/>
              <a:defRPr/>
            </a:lvl8pPr>
            <a:lvl9pPr lvl="8" rtl="0" algn="l">
              <a:lnSpc>
                <a:spcPct val="100000"/>
              </a:lnSpc>
              <a:spcBef>
                <a:spcPts val="0"/>
              </a:spcBef>
              <a:spcAft>
                <a:spcPts val="0"/>
              </a:spcAft>
              <a:buSzPts val="1400"/>
              <a:buNone/>
              <a:defRPr/>
            </a:lvl9pPr>
          </a:lstStyle>
          <a:p/>
        </p:txBody>
      </p:sp>
      <p:sp>
        <p:nvSpPr>
          <p:cNvPr id="62" name="Google Shape;62;g122fa40f8a7_0_49"/>
          <p:cNvSpPr txBox="1"/>
          <p:nvPr>
            <p:ph idx="11" type="ftr"/>
          </p:nvPr>
        </p:nvSpPr>
        <p:spPr>
          <a:xfrm>
            <a:off x="3028950" y="6356351"/>
            <a:ext cx="3086100" cy="365100"/>
          </a:xfrm>
          <a:prstGeom prst="rect">
            <a:avLst/>
          </a:prstGeom>
          <a:noFill/>
          <a:ln>
            <a:noFill/>
          </a:ln>
        </p:spPr>
        <p:txBody>
          <a:bodyPr anchorCtr="0" anchor="ctr" bIns="45700" lIns="91425" spcFirstLastPara="1" rIns="91425" wrap="square" tIns="45700">
            <a:noAutofit/>
          </a:bodyPr>
          <a:lstStyle>
            <a:lvl1pPr lvl="0" rtl="0" algn="ctr">
              <a:lnSpc>
                <a:spcPct val="100000"/>
              </a:lnSpc>
              <a:spcBef>
                <a:spcPts val="0"/>
              </a:spcBef>
              <a:spcAft>
                <a:spcPts val="0"/>
              </a:spcAft>
              <a:buSzPts val="1400"/>
              <a:buNone/>
              <a:defRPr/>
            </a:lvl1pPr>
            <a:lvl2pPr lvl="1" rtl="0" algn="l">
              <a:lnSpc>
                <a:spcPct val="100000"/>
              </a:lnSpc>
              <a:spcBef>
                <a:spcPts val="0"/>
              </a:spcBef>
              <a:spcAft>
                <a:spcPts val="0"/>
              </a:spcAft>
              <a:buSzPts val="1400"/>
              <a:buNone/>
              <a:defRPr/>
            </a:lvl2pPr>
            <a:lvl3pPr lvl="2" rtl="0" algn="l">
              <a:lnSpc>
                <a:spcPct val="100000"/>
              </a:lnSpc>
              <a:spcBef>
                <a:spcPts val="0"/>
              </a:spcBef>
              <a:spcAft>
                <a:spcPts val="0"/>
              </a:spcAft>
              <a:buSzPts val="1400"/>
              <a:buNone/>
              <a:defRPr/>
            </a:lvl3pPr>
            <a:lvl4pPr lvl="3" rtl="0" algn="l">
              <a:lnSpc>
                <a:spcPct val="100000"/>
              </a:lnSpc>
              <a:spcBef>
                <a:spcPts val="0"/>
              </a:spcBef>
              <a:spcAft>
                <a:spcPts val="0"/>
              </a:spcAft>
              <a:buSzPts val="1400"/>
              <a:buNone/>
              <a:defRPr/>
            </a:lvl4pPr>
            <a:lvl5pPr lvl="4" rtl="0" algn="l">
              <a:lnSpc>
                <a:spcPct val="100000"/>
              </a:lnSpc>
              <a:spcBef>
                <a:spcPts val="0"/>
              </a:spcBef>
              <a:spcAft>
                <a:spcPts val="0"/>
              </a:spcAft>
              <a:buSzPts val="1400"/>
              <a:buNone/>
              <a:defRPr/>
            </a:lvl5pPr>
            <a:lvl6pPr lvl="5" rtl="0" algn="l">
              <a:lnSpc>
                <a:spcPct val="100000"/>
              </a:lnSpc>
              <a:spcBef>
                <a:spcPts val="0"/>
              </a:spcBef>
              <a:spcAft>
                <a:spcPts val="0"/>
              </a:spcAft>
              <a:buSzPts val="1400"/>
              <a:buNone/>
              <a:defRPr/>
            </a:lvl6pPr>
            <a:lvl7pPr lvl="6" rtl="0" algn="l">
              <a:lnSpc>
                <a:spcPct val="100000"/>
              </a:lnSpc>
              <a:spcBef>
                <a:spcPts val="0"/>
              </a:spcBef>
              <a:spcAft>
                <a:spcPts val="0"/>
              </a:spcAft>
              <a:buSzPts val="1400"/>
              <a:buNone/>
              <a:defRPr/>
            </a:lvl7pPr>
            <a:lvl8pPr lvl="7" rtl="0" algn="l">
              <a:lnSpc>
                <a:spcPct val="100000"/>
              </a:lnSpc>
              <a:spcBef>
                <a:spcPts val="0"/>
              </a:spcBef>
              <a:spcAft>
                <a:spcPts val="0"/>
              </a:spcAft>
              <a:buSzPts val="1400"/>
              <a:buNone/>
              <a:defRPr/>
            </a:lvl8pPr>
            <a:lvl9pPr lvl="8" rtl="0" algn="l">
              <a:lnSpc>
                <a:spcPct val="100000"/>
              </a:lnSpc>
              <a:spcBef>
                <a:spcPts val="0"/>
              </a:spcBef>
              <a:spcAft>
                <a:spcPts val="0"/>
              </a:spcAft>
              <a:buSzPts val="1400"/>
              <a:buNone/>
              <a:defRPr/>
            </a:lvl9pPr>
          </a:lstStyle>
          <a:p/>
        </p:txBody>
      </p:sp>
      <p:sp>
        <p:nvSpPr>
          <p:cNvPr id="63" name="Google Shape;63;g122fa40f8a7_0_49"/>
          <p:cNvSpPr txBox="1"/>
          <p:nvPr>
            <p:ph idx="12" type="sldNum"/>
          </p:nvPr>
        </p:nvSpPr>
        <p:spPr>
          <a:xfrm>
            <a:off x="6457950" y="6356351"/>
            <a:ext cx="2057400" cy="365100"/>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21" name="Shape 21"/>
        <p:cNvGrpSpPr/>
        <p:nvPr/>
      </p:nvGrpSpPr>
      <p:grpSpPr>
        <a:xfrm>
          <a:off x="0" y="0"/>
          <a:ext cx="0" cy="0"/>
          <a:chOff x="0" y="0"/>
          <a:chExt cx="0" cy="0"/>
        </a:xfrm>
      </p:grpSpPr>
      <p:sp>
        <p:nvSpPr>
          <p:cNvPr id="22" name="Google Shape;22;g122fa40f8a7_0_12"/>
          <p:cNvSpPr txBox="1"/>
          <p:nvPr>
            <p:ph type="title"/>
          </p:nvPr>
        </p:nvSpPr>
        <p:spPr>
          <a:xfrm>
            <a:off x="311700" y="2867800"/>
            <a:ext cx="8520600" cy="1122300"/>
          </a:xfrm>
          <a:prstGeom prst="rect">
            <a:avLst/>
          </a:prstGeom>
        </p:spPr>
        <p:txBody>
          <a:bodyPr anchorCtr="0" anchor="ctr" bIns="91425" lIns="91425" spcFirstLastPara="1" rIns="91425" wrap="square" tIns="91425">
            <a:noAutofit/>
          </a:bodyPr>
          <a:lstStyle>
            <a:lvl1pPr lvl="0" algn="ctr">
              <a:spcBef>
                <a:spcPts val="0"/>
              </a:spcBef>
              <a:spcAft>
                <a:spcPts val="0"/>
              </a:spcAft>
              <a:buSzPts val="4400"/>
              <a:buNone/>
              <a:defRPr sz="44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23" name="Google Shape;23;g122fa40f8a7_0_12"/>
          <p:cNvSpPr txBox="1"/>
          <p:nvPr>
            <p:ph idx="12" type="sldNum"/>
          </p:nvPr>
        </p:nvSpPr>
        <p:spPr>
          <a:xfrm>
            <a:off x="8595308" y="5741882"/>
            <a:ext cx="548700" cy="5247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24" name="Shape 24"/>
        <p:cNvGrpSpPr/>
        <p:nvPr/>
      </p:nvGrpSpPr>
      <p:grpSpPr>
        <a:xfrm>
          <a:off x="0" y="0"/>
          <a:ext cx="0" cy="0"/>
          <a:chOff x="0" y="0"/>
          <a:chExt cx="0" cy="0"/>
        </a:xfrm>
      </p:grpSpPr>
      <p:sp>
        <p:nvSpPr>
          <p:cNvPr id="25" name="Google Shape;25;g122fa40f8a7_0_15"/>
          <p:cNvSpPr txBox="1"/>
          <p:nvPr>
            <p:ph type="title"/>
          </p:nvPr>
        </p:nvSpPr>
        <p:spPr>
          <a:xfrm>
            <a:off x="311700" y="593367"/>
            <a:ext cx="8520600" cy="763500"/>
          </a:xfrm>
          <a:prstGeom prst="rect">
            <a:avLst/>
          </a:prstGeom>
        </p:spPr>
        <p:txBody>
          <a:bodyPr anchorCtr="0" anchor="t" bIns="91425" lIns="91425" spcFirstLastPara="1" rIns="91425" wrap="square" tIns="91425">
            <a:noAutofit/>
          </a:bodyPr>
          <a:lstStyle>
            <a:lvl1pPr lvl="0">
              <a:spcBef>
                <a:spcPts val="0"/>
              </a:spcBef>
              <a:spcAft>
                <a:spcPts val="0"/>
              </a:spcAft>
              <a:buSzPts val="3000"/>
              <a:buNone/>
              <a:defRPr sz="3000"/>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6" name="Google Shape;26;g122fa40f8a7_0_15"/>
          <p:cNvSpPr txBox="1"/>
          <p:nvPr>
            <p:ph idx="1" type="body"/>
          </p:nvPr>
        </p:nvSpPr>
        <p:spPr>
          <a:xfrm>
            <a:off x="311700" y="1536633"/>
            <a:ext cx="8520600" cy="4555200"/>
          </a:xfrm>
          <a:prstGeom prst="rect">
            <a:avLst/>
          </a:prstGeom>
        </p:spPr>
        <p:txBody>
          <a:bodyPr anchorCtr="0" anchor="t" bIns="91425" lIns="91425" spcFirstLastPara="1" rIns="91425" wrap="square" tIns="91425">
            <a:noAutofit/>
          </a:bodyPr>
          <a:lstStyle>
            <a:lvl1pPr indent="-336550" lvl="0" marL="457200">
              <a:spcBef>
                <a:spcPts val="0"/>
              </a:spcBef>
              <a:spcAft>
                <a:spcPts val="0"/>
              </a:spcAft>
              <a:buSzPts val="1700"/>
              <a:buChar char="●"/>
              <a:defRPr sz="1700"/>
            </a:lvl1pPr>
            <a:lvl2pPr indent="-311150" lvl="1" marL="914400">
              <a:spcBef>
                <a:spcPts val="1600"/>
              </a:spcBef>
              <a:spcAft>
                <a:spcPts val="0"/>
              </a:spcAft>
              <a:buSzPts val="1300"/>
              <a:buChar char="○"/>
              <a:defRPr sz="1300"/>
            </a:lvl2pPr>
            <a:lvl3pPr indent="-311150" lvl="2" marL="1371600">
              <a:spcBef>
                <a:spcPts val="1600"/>
              </a:spcBef>
              <a:spcAft>
                <a:spcPts val="0"/>
              </a:spcAft>
              <a:buSzPts val="1300"/>
              <a:buChar char="■"/>
              <a:defRPr sz="1300"/>
            </a:lvl3pPr>
            <a:lvl4pPr indent="-311150" lvl="3" marL="1828800">
              <a:spcBef>
                <a:spcPts val="1600"/>
              </a:spcBef>
              <a:spcAft>
                <a:spcPts val="0"/>
              </a:spcAft>
              <a:buSzPts val="1300"/>
              <a:buChar char="●"/>
              <a:defRPr sz="1300"/>
            </a:lvl4pPr>
            <a:lvl5pPr indent="-311150" lvl="4" marL="2286000">
              <a:spcBef>
                <a:spcPts val="1600"/>
              </a:spcBef>
              <a:spcAft>
                <a:spcPts val="0"/>
              </a:spcAft>
              <a:buSzPts val="1300"/>
              <a:buChar char="○"/>
              <a:defRPr sz="1300"/>
            </a:lvl5pPr>
            <a:lvl6pPr indent="-311150" lvl="5" marL="2743200">
              <a:spcBef>
                <a:spcPts val="1600"/>
              </a:spcBef>
              <a:spcAft>
                <a:spcPts val="0"/>
              </a:spcAft>
              <a:buSzPts val="1300"/>
              <a:buChar char="■"/>
              <a:defRPr sz="1300"/>
            </a:lvl6pPr>
            <a:lvl7pPr indent="-311150" lvl="6" marL="3200400">
              <a:spcBef>
                <a:spcPts val="1600"/>
              </a:spcBef>
              <a:spcAft>
                <a:spcPts val="0"/>
              </a:spcAft>
              <a:buSzPts val="1300"/>
              <a:buChar char="●"/>
              <a:defRPr sz="1300"/>
            </a:lvl7pPr>
            <a:lvl8pPr indent="-311150" lvl="7" marL="3657600">
              <a:spcBef>
                <a:spcPts val="1600"/>
              </a:spcBef>
              <a:spcAft>
                <a:spcPts val="0"/>
              </a:spcAft>
              <a:buSzPts val="1300"/>
              <a:buChar char="○"/>
              <a:defRPr sz="1300"/>
            </a:lvl8pPr>
            <a:lvl9pPr indent="-311150" lvl="8" marL="4114800">
              <a:spcBef>
                <a:spcPts val="1600"/>
              </a:spcBef>
              <a:spcAft>
                <a:spcPts val="1600"/>
              </a:spcAft>
              <a:buSzPts val="1300"/>
              <a:buChar char="■"/>
              <a:defRPr sz="1300"/>
            </a:lvl9pPr>
          </a:lstStyle>
          <a:p/>
        </p:txBody>
      </p:sp>
      <p:sp>
        <p:nvSpPr>
          <p:cNvPr id="27" name="Google Shape;27;g122fa40f8a7_0_15"/>
          <p:cNvSpPr txBox="1"/>
          <p:nvPr>
            <p:ph idx="12" type="sldNum"/>
          </p:nvPr>
        </p:nvSpPr>
        <p:spPr>
          <a:xfrm>
            <a:off x="8595308" y="5734562"/>
            <a:ext cx="548700" cy="5247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8" name="Shape 28"/>
        <p:cNvGrpSpPr/>
        <p:nvPr/>
      </p:nvGrpSpPr>
      <p:grpSpPr>
        <a:xfrm>
          <a:off x="0" y="0"/>
          <a:ext cx="0" cy="0"/>
          <a:chOff x="0" y="0"/>
          <a:chExt cx="0" cy="0"/>
        </a:xfrm>
      </p:grpSpPr>
      <p:sp>
        <p:nvSpPr>
          <p:cNvPr id="29" name="Google Shape;29;g122fa40f8a7_0_19"/>
          <p:cNvSpPr txBox="1"/>
          <p:nvPr>
            <p:ph type="title"/>
          </p:nvPr>
        </p:nvSpPr>
        <p:spPr>
          <a:xfrm>
            <a:off x="311700" y="593367"/>
            <a:ext cx="8520600" cy="763500"/>
          </a:xfrm>
          <a:prstGeom prst="rect">
            <a:avLst/>
          </a:prstGeom>
        </p:spPr>
        <p:txBody>
          <a:bodyPr anchorCtr="0" anchor="t" bIns="91425" lIns="91425" spcFirstLastPara="1" rIns="91425" wrap="square" tIns="91425">
            <a:noAutofit/>
          </a:bodyPr>
          <a:lstStyle>
            <a:lvl1pPr lvl="0">
              <a:spcBef>
                <a:spcPts val="0"/>
              </a:spcBef>
              <a:spcAft>
                <a:spcPts val="0"/>
              </a:spcAft>
              <a:buSzPts val="3000"/>
              <a:buNone/>
              <a:defRPr sz="3000"/>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30" name="Google Shape;30;g122fa40f8a7_0_19"/>
          <p:cNvSpPr txBox="1"/>
          <p:nvPr>
            <p:ph idx="1" type="body"/>
          </p:nvPr>
        </p:nvSpPr>
        <p:spPr>
          <a:xfrm>
            <a:off x="311700" y="1536633"/>
            <a:ext cx="3999900" cy="45552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31" name="Google Shape;31;g122fa40f8a7_0_19"/>
          <p:cNvSpPr txBox="1"/>
          <p:nvPr>
            <p:ph idx="2" type="body"/>
          </p:nvPr>
        </p:nvSpPr>
        <p:spPr>
          <a:xfrm>
            <a:off x="4832400" y="1536633"/>
            <a:ext cx="3999900" cy="45552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32" name="Google Shape;32;g122fa40f8a7_0_19"/>
          <p:cNvSpPr txBox="1"/>
          <p:nvPr>
            <p:ph idx="12" type="sldNum"/>
          </p:nvPr>
        </p:nvSpPr>
        <p:spPr>
          <a:xfrm>
            <a:off x="8595308" y="5741882"/>
            <a:ext cx="548700" cy="5247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33" name="Shape 33"/>
        <p:cNvGrpSpPr/>
        <p:nvPr/>
      </p:nvGrpSpPr>
      <p:grpSpPr>
        <a:xfrm>
          <a:off x="0" y="0"/>
          <a:ext cx="0" cy="0"/>
          <a:chOff x="0" y="0"/>
          <a:chExt cx="0" cy="0"/>
        </a:xfrm>
      </p:grpSpPr>
      <p:sp>
        <p:nvSpPr>
          <p:cNvPr id="34" name="Google Shape;34;g122fa40f8a7_0_24"/>
          <p:cNvSpPr txBox="1"/>
          <p:nvPr>
            <p:ph type="title"/>
          </p:nvPr>
        </p:nvSpPr>
        <p:spPr>
          <a:xfrm>
            <a:off x="311700" y="593367"/>
            <a:ext cx="8520600" cy="763500"/>
          </a:xfrm>
          <a:prstGeom prst="rect">
            <a:avLst/>
          </a:prstGeom>
        </p:spPr>
        <p:txBody>
          <a:bodyPr anchorCtr="0" anchor="t" bIns="91425" lIns="91425" spcFirstLastPara="1" rIns="91425" wrap="square" tIns="91425">
            <a:noAutofit/>
          </a:bodyPr>
          <a:lstStyle>
            <a:lvl1pPr lvl="0">
              <a:spcBef>
                <a:spcPts val="0"/>
              </a:spcBef>
              <a:spcAft>
                <a:spcPts val="0"/>
              </a:spcAft>
              <a:buSzPts val="30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35" name="Google Shape;35;g122fa40f8a7_0_24"/>
          <p:cNvSpPr txBox="1"/>
          <p:nvPr>
            <p:ph idx="12" type="sldNum"/>
          </p:nvPr>
        </p:nvSpPr>
        <p:spPr>
          <a:xfrm>
            <a:off x="8595308" y="5749202"/>
            <a:ext cx="548700" cy="5247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36" name="Shape 36"/>
        <p:cNvGrpSpPr/>
        <p:nvPr/>
      </p:nvGrpSpPr>
      <p:grpSpPr>
        <a:xfrm>
          <a:off x="0" y="0"/>
          <a:ext cx="0" cy="0"/>
          <a:chOff x="0" y="0"/>
          <a:chExt cx="0" cy="0"/>
        </a:xfrm>
      </p:grpSpPr>
      <p:sp>
        <p:nvSpPr>
          <p:cNvPr id="37" name="Google Shape;37;g122fa40f8a7_0_27"/>
          <p:cNvSpPr txBox="1"/>
          <p:nvPr>
            <p:ph type="title"/>
          </p:nvPr>
        </p:nvSpPr>
        <p:spPr>
          <a:xfrm>
            <a:off x="311700" y="740800"/>
            <a:ext cx="2808000" cy="1007700"/>
          </a:xfrm>
          <a:prstGeom prst="rect">
            <a:avLst/>
          </a:prstGeom>
        </p:spPr>
        <p:txBody>
          <a:bodyPr anchorCtr="0" anchor="b" bIns="91425" lIns="91425" spcFirstLastPara="1" rIns="91425" wrap="square" tIns="91425">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8" name="Google Shape;38;g122fa40f8a7_0_27"/>
          <p:cNvSpPr txBox="1"/>
          <p:nvPr>
            <p:ph idx="1" type="body"/>
          </p:nvPr>
        </p:nvSpPr>
        <p:spPr>
          <a:xfrm>
            <a:off x="311700" y="1852800"/>
            <a:ext cx="2808000" cy="4239300"/>
          </a:xfrm>
          <a:prstGeom prst="rect">
            <a:avLst/>
          </a:prstGeom>
        </p:spPr>
        <p:txBody>
          <a:bodyPr anchorCtr="0" anchor="t" bIns="91425" lIns="91425" spcFirstLastPara="1" rIns="91425" wrap="square" tIns="91425">
            <a:noAutofit/>
          </a:bodyPr>
          <a:lstStyle>
            <a:lvl1pPr indent="-304800" lvl="0" marL="457200">
              <a:spcBef>
                <a:spcPts val="0"/>
              </a:spcBef>
              <a:spcAft>
                <a:spcPts val="0"/>
              </a:spcAft>
              <a:buSzPts val="1200"/>
              <a:buChar char="●"/>
              <a:defRPr sz="12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39" name="Google Shape;39;g122fa40f8a7_0_27"/>
          <p:cNvSpPr txBox="1"/>
          <p:nvPr>
            <p:ph idx="12" type="sldNum"/>
          </p:nvPr>
        </p:nvSpPr>
        <p:spPr>
          <a:xfrm>
            <a:off x="8595308" y="5741882"/>
            <a:ext cx="548700" cy="5247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40" name="Shape 40"/>
        <p:cNvGrpSpPr/>
        <p:nvPr/>
      </p:nvGrpSpPr>
      <p:grpSpPr>
        <a:xfrm>
          <a:off x="0" y="0"/>
          <a:ext cx="0" cy="0"/>
          <a:chOff x="0" y="0"/>
          <a:chExt cx="0" cy="0"/>
        </a:xfrm>
      </p:grpSpPr>
      <p:sp>
        <p:nvSpPr>
          <p:cNvPr id="41" name="Google Shape;41;g122fa40f8a7_0_31"/>
          <p:cNvSpPr txBox="1"/>
          <p:nvPr>
            <p:ph type="title"/>
          </p:nvPr>
        </p:nvSpPr>
        <p:spPr>
          <a:xfrm>
            <a:off x="490250" y="600200"/>
            <a:ext cx="6367800" cy="5454300"/>
          </a:xfrm>
          <a:prstGeom prst="rect">
            <a:avLst/>
          </a:prstGeom>
        </p:spPr>
        <p:txBody>
          <a:bodyPr anchorCtr="0" anchor="ctr" bIns="91425" lIns="91425" spcFirstLastPara="1" rIns="91425" wrap="square" tIns="91425">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42" name="Google Shape;42;g122fa40f8a7_0_31"/>
          <p:cNvSpPr txBox="1"/>
          <p:nvPr>
            <p:ph idx="12" type="sldNum"/>
          </p:nvPr>
        </p:nvSpPr>
        <p:spPr>
          <a:xfrm>
            <a:off x="8595308" y="5741882"/>
            <a:ext cx="548700" cy="524700"/>
          </a:xfrm>
          <a:prstGeom prst="rect">
            <a:avLst/>
          </a:prstGeom>
        </p:spPr>
        <p:txBody>
          <a:bodyPr anchorCtr="0" anchor="ctr" bIns="91425" lIns="91425" spcFirstLastPara="1" rIns="91425" wrap="square" tIns="91425">
            <a:noAutofit/>
          </a:bodyPr>
          <a:lstStyle>
            <a:lvl1pPr lvl="0">
              <a:buNone/>
              <a:defRPr b="1">
                <a:latin typeface="Lato"/>
                <a:ea typeface="Lato"/>
                <a:cs typeface="Lato"/>
                <a:sym typeface="Lato"/>
              </a:defRPr>
            </a:lvl1pPr>
            <a:lvl2pPr lvl="1">
              <a:buNone/>
              <a:defRPr b="1">
                <a:latin typeface="Lato"/>
                <a:ea typeface="Lato"/>
                <a:cs typeface="Lato"/>
                <a:sym typeface="Lato"/>
              </a:defRPr>
            </a:lvl2pPr>
            <a:lvl3pPr lvl="2">
              <a:buNone/>
              <a:defRPr b="1">
                <a:latin typeface="Lato"/>
                <a:ea typeface="Lato"/>
                <a:cs typeface="Lato"/>
                <a:sym typeface="Lato"/>
              </a:defRPr>
            </a:lvl3pPr>
            <a:lvl4pPr lvl="3">
              <a:buNone/>
              <a:defRPr b="1">
                <a:latin typeface="Lato"/>
                <a:ea typeface="Lato"/>
                <a:cs typeface="Lato"/>
                <a:sym typeface="Lato"/>
              </a:defRPr>
            </a:lvl4pPr>
            <a:lvl5pPr lvl="4">
              <a:buNone/>
              <a:defRPr b="1">
                <a:latin typeface="Lato"/>
                <a:ea typeface="Lato"/>
                <a:cs typeface="Lato"/>
                <a:sym typeface="Lato"/>
              </a:defRPr>
            </a:lvl5pPr>
            <a:lvl6pPr lvl="5">
              <a:buNone/>
              <a:defRPr b="1">
                <a:latin typeface="Lato"/>
                <a:ea typeface="Lato"/>
                <a:cs typeface="Lato"/>
                <a:sym typeface="Lato"/>
              </a:defRPr>
            </a:lvl6pPr>
            <a:lvl7pPr lvl="6">
              <a:buNone/>
              <a:defRPr b="1">
                <a:latin typeface="Lato"/>
                <a:ea typeface="Lato"/>
                <a:cs typeface="Lato"/>
                <a:sym typeface="Lato"/>
              </a:defRPr>
            </a:lvl7pPr>
            <a:lvl8pPr lvl="7">
              <a:buNone/>
              <a:defRPr b="1">
                <a:latin typeface="Lato"/>
                <a:ea typeface="Lato"/>
                <a:cs typeface="Lato"/>
                <a:sym typeface="Lato"/>
              </a:defRPr>
            </a:lvl8pPr>
            <a:lvl9pPr lvl="8">
              <a:buNone/>
              <a:defRPr b="1">
                <a:latin typeface="Lato"/>
                <a:ea typeface="Lato"/>
                <a:cs typeface="Lato"/>
                <a:sym typeface="Lato"/>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43" name="Shape 43"/>
        <p:cNvGrpSpPr/>
        <p:nvPr/>
      </p:nvGrpSpPr>
      <p:grpSpPr>
        <a:xfrm>
          <a:off x="0" y="0"/>
          <a:ext cx="0" cy="0"/>
          <a:chOff x="0" y="0"/>
          <a:chExt cx="0" cy="0"/>
        </a:xfrm>
      </p:grpSpPr>
      <p:sp>
        <p:nvSpPr>
          <p:cNvPr id="44" name="Google Shape;44;g122fa40f8a7_0_34"/>
          <p:cNvSpPr/>
          <p:nvPr/>
        </p:nvSpPr>
        <p:spPr>
          <a:xfrm>
            <a:off x="4572000" y="-179"/>
            <a:ext cx="4572000" cy="62727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5" name="Google Shape;45;g122fa40f8a7_0_34"/>
          <p:cNvSpPr txBox="1"/>
          <p:nvPr>
            <p:ph type="title"/>
          </p:nvPr>
        </p:nvSpPr>
        <p:spPr>
          <a:xfrm>
            <a:off x="265500" y="1644233"/>
            <a:ext cx="4045200" cy="1976400"/>
          </a:xfrm>
          <a:prstGeom prst="rect">
            <a:avLst/>
          </a:prstGeom>
        </p:spPr>
        <p:txBody>
          <a:bodyPr anchorCtr="0" anchor="b" bIns="91425" lIns="91425" spcFirstLastPara="1" rIns="91425" wrap="square" tIns="91425">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46" name="Google Shape;46;g122fa40f8a7_0_34"/>
          <p:cNvSpPr txBox="1"/>
          <p:nvPr>
            <p:ph idx="1" type="subTitle"/>
          </p:nvPr>
        </p:nvSpPr>
        <p:spPr>
          <a:xfrm>
            <a:off x="265500" y="3737433"/>
            <a:ext cx="4045200" cy="16467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47" name="Google Shape;47;g122fa40f8a7_0_34"/>
          <p:cNvSpPr txBox="1"/>
          <p:nvPr>
            <p:ph idx="2" type="body"/>
          </p:nvPr>
        </p:nvSpPr>
        <p:spPr>
          <a:xfrm>
            <a:off x="4902900" y="965523"/>
            <a:ext cx="3837000" cy="4926900"/>
          </a:xfrm>
          <a:prstGeom prst="rect">
            <a:avLst/>
          </a:prstGeom>
        </p:spPr>
        <p:txBody>
          <a:bodyPr anchorCtr="0" anchor="ctr"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48" name="Google Shape;48;g122fa40f8a7_0_34"/>
          <p:cNvSpPr txBox="1"/>
          <p:nvPr>
            <p:ph idx="12" type="sldNum"/>
          </p:nvPr>
        </p:nvSpPr>
        <p:spPr>
          <a:xfrm>
            <a:off x="8595308" y="5747582"/>
            <a:ext cx="548700" cy="524700"/>
          </a:xfrm>
          <a:prstGeom prst="rect">
            <a:avLst/>
          </a:prstGeom>
        </p:spPr>
        <p:txBody>
          <a:bodyPr anchorCtr="0" anchor="ctr" bIns="91425" lIns="91425" spcFirstLastPara="1" rIns="91425" wrap="square" tIns="91425">
            <a:noAutofit/>
          </a:bodyPr>
          <a:lstStyle>
            <a:lvl1pPr lvl="0" rtl="0">
              <a:buNone/>
              <a:defRPr b="1">
                <a:latin typeface="Lato"/>
                <a:ea typeface="Lato"/>
                <a:cs typeface="Lato"/>
                <a:sym typeface="Lato"/>
              </a:defRPr>
            </a:lvl1pPr>
            <a:lvl2pPr lvl="1" rtl="0">
              <a:buNone/>
              <a:defRPr b="1">
                <a:latin typeface="Lato"/>
                <a:ea typeface="Lato"/>
                <a:cs typeface="Lato"/>
                <a:sym typeface="Lato"/>
              </a:defRPr>
            </a:lvl2pPr>
            <a:lvl3pPr lvl="2" rtl="0">
              <a:buNone/>
              <a:defRPr b="1">
                <a:latin typeface="Lato"/>
                <a:ea typeface="Lato"/>
                <a:cs typeface="Lato"/>
                <a:sym typeface="Lato"/>
              </a:defRPr>
            </a:lvl3pPr>
            <a:lvl4pPr lvl="3" rtl="0">
              <a:buNone/>
              <a:defRPr b="1">
                <a:latin typeface="Lato"/>
                <a:ea typeface="Lato"/>
                <a:cs typeface="Lato"/>
                <a:sym typeface="Lato"/>
              </a:defRPr>
            </a:lvl4pPr>
            <a:lvl5pPr lvl="4" rtl="0">
              <a:buNone/>
              <a:defRPr b="1">
                <a:latin typeface="Lato"/>
                <a:ea typeface="Lato"/>
                <a:cs typeface="Lato"/>
                <a:sym typeface="Lato"/>
              </a:defRPr>
            </a:lvl5pPr>
            <a:lvl6pPr lvl="5" rtl="0">
              <a:buNone/>
              <a:defRPr b="1">
                <a:latin typeface="Lato"/>
                <a:ea typeface="Lato"/>
                <a:cs typeface="Lato"/>
                <a:sym typeface="Lato"/>
              </a:defRPr>
            </a:lvl6pPr>
            <a:lvl7pPr lvl="6" rtl="0">
              <a:buNone/>
              <a:defRPr b="1">
                <a:latin typeface="Lato"/>
                <a:ea typeface="Lato"/>
                <a:cs typeface="Lato"/>
                <a:sym typeface="Lato"/>
              </a:defRPr>
            </a:lvl7pPr>
            <a:lvl8pPr lvl="7" rtl="0">
              <a:buNone/>
              <a:defRPr b="1">
                <a:latin typeface="Lato"/>
                <a:ea typeface="Lato"/>
                <a:cs typeface="Lato"/>
                <a:sym typeface="Lato"/>
              </a:defRPr>
            </a:lvl8pPr>
            <a:lvl9pPr lvl="8" rtl="0">
              <a:buNone/>
              <a:defRPr b="1">
                <a:latin typeface="Lato"/>
                <a:ea typeface="Lato"/>
                <a:cs typeface="Lato"/>
                <a:sym typeface="Lato"/>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9" name="Shape 49"/>
        <p:cNvGrpSpPr/>
        <p:nvPr/>
      </p:nvGrpSpPr>
      <p:grpSpPr>
        <a:xfrm>
          <a:off x="0" y="0"/>
          <a:ext cx="0" cy="0"/>
          <a:chOff x="0" y="0"/>
          <a:chExt cx="0" cy="0"/>
        </a:xfrm>
      </p:grpSpPr>
      <p:sp>
        <p:nvSpPr>
          <p:cNvPr id="50" name="Google Shape;50;g122fa40f8a7_0_40"/>
          <p:cNvSpPr txBox="1"/>
          <p:nvPr>
            <p:ph idx="1" type="body"/>
          </p:nvPr>
        </p:nvSpPr>
        <p:spPr>
          <a:xfrm>
            <a:off x="311700" y="5640767"/>
            <a:ext cx="5998800" cy="806700"/>
          </a:xfrm>
          <a:prstGeom prst="rect">
            <a:avLst/>
          </a:prstGeom>
        </p:spPr>
        <p:txBody>
          <a:bodyPr anchorCtr="0" anchor="ctr" bIns="91425" lIns="91425" spcFirstLastPara="1" rIns="91425" wrap="square" tIns="91425">
            <a:noAutofit/>
          </a:bodyPr>
          <a:lstStyle>
            <a:lvl1pPr indent="-228600" lvl="0" marL="457200">
              <a:lnSpc>
                <a:spcPct val="100000"/>
              </a:lnSpc>
              <a:spcBef>
                <a:spcPts val="0"/>
              </a:spcBef>
              <a:spcAft>
                <a:spcPts val="0"/>
              </a:spcAft>
              <a:buSzPts val="1800"/>
              <a:buNone/>
              <a:defRPr/>
            </a:lvl1pPr>
          </a:lstStyle>
          <a:p/>
        </p:txBody>
      </p:sp>
      <p:sp>
        <p:nvSpPr>
          <p:cNvPr id="51" name="Google Shape;51;g122fa40f8a7_0_40"/>
          <p:cNvSpPr txBox="1"/>
          <p:nvPr>
            <p:ph idx="12" type="sldNum"/>
          </p:nvPr>
        </p:nvSpPr>
        <p:spPr>
          <a:xfrm>
            <a:off x="8595308" y="5749202"/>
            <a:ext cx="548700" cy="524700"/>
          </a:xfrm>
          <a:prstGeom prst="rect">
            <a:avLst/>
          </a:prstGeom>
        </p:spPr>
        <p:txBody>
          <a:bodyPr anchorCtr="0" anchor="ctr" bIns="91425" lIns="91425" spcFirstLastPara="1" rIns="91425" wrap="square" tIns="91425">
            <a:noAutofit/>
          </a:bodyPr>
          <a:lstStyle>
            <a:lvl1pPr lvl="0">
              <a:buNone/>
              <a:defRPr b="1">
                <a:latin typeface="Lato"/>
                <a:ea typeface="Lato"/>
                <a:cs typeface="Lato"/>
                <a:sym typeface="Lato"/>
              </a:defRPr>
            </a:lvl1pPr>
            <a:lvl2pPr lvl="1">
              <a:buNone/>
              <a:defRPr b="1">
                <a:latin typeface="Lato"/>
                <a:ea typeface="Lato"/>
                <a:cs typeface="Lato"/>
                <a:sym typeface="Lato"/>
              </a:defRPr>
            </a:lvl2pPr>
            <a:lvl3pPr lvl="2">
              <a:buNone/>
              <a:defRPr b="1">
                <a:latin typeface="Lato"/>
                <a:ea typeface="Lato"/>
                <a:cs typeface="Lato"/>
                <a:sym typeface="Lato"/>
              </a:defRPr>
            </a:lvl3pPr>
            <a:lvl4pPr lvl="3">
              <a:buNone/>
              <a:defRPr b="1">
                <a:latin typeface="Lato"/>
                <a:ea typeface="Lato"/>
                <a:cs typeface="Lato"/>
                <a:sym typeface="Lato"/>
              </a:defRPr>
            </a:lvl4pPr>
            <a:lvl5pPr lvl="4">
              <a:buNone/>
              <a:defRPr b="1">
                <a:latin typeface="Lato"/>
                <a:ea typeface="Lato"/>
                <a:cs typeface="Lato"/>
                <a:sym typeface="Lato"/>
              </a:defRPr>
            </a:lvl5pPr>
            <a:lvl6pPr lvl="5">
              <a:buNone/>
              <a:defRPr b="1">
                <a:latin typeface="Lato"/>
                <a:ea typeface="Lato"/>
                <a:cs typeface="Lato"/>
                <a:sym typeface="Lato"/>
              </a:defRPr>
            </a:lvl6pPr>
            <a:lvl7pPr lvl="6">
              <a:buNone/>
              <a:defRPr b="1">
                <a:latin typeface="Lato"/>
                <a:ea typeface="Lato"/>
                <a:cs typeface="Lato"/>
                <a:sym typeface="Lato"/>
              </a:defRPr>
            </a:lvl7pPr>
            <a:lvl8pPr lvl="7">
              <a:buNone/>
              <a:defRPr b="1">
                <a:latin typeface="Lato"/>
                <a:ea typeface="Lato"/>
                <a:cs typeface="Lato"/>
                <a:sym typeface="Lato"/>
              </a:defRPr>
            </a:lvl8pPr>
            <a:lvl9pPr lvl="8">
              <a:buNone/>
              <a:defRPr b="1">
                <a:latin typeface="Lato"/>
                <a:ea typeface="Lato"/>
                <a:cs typeface="Lato"/>
                <a:sym typeface="Lato"/>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9.xml"/><Relationship Id="rId10" Type="http://schemas.openxmlformats.org/officeDocument/2006/relationships/slideLayout" Target="../slideLayouts/slideLayout8.xml"/><Relationship Id="rId13" Type="http://schemas.openxmlformats.org/officeDocument/2006/relationships/slideLayout" Target="../slideLayouts/slideLayout11.xml"/><Relationship Id="rId12" Type="http://schemas.openxmlformats.org/officeDocument/2006/relationships/slideLayout" Target="../slideLayouts/slideLayout10.xml"/><Relationship Id="rId1" Type="http://schemas.openxmlformats.org/officeDocument/2006/relationships/image" Target="../media/image2.png"/><Relationship Id="rId2" Type="http://schemas.openxmlformats.org/officeDocument/2006/relationships/image" Target="../media/image1.png"/><Relationship Id="rId3" Type="http://schemas.openxmlformats.org/officeDocument/2006/relationships/slideLayout" Target="../slideLayouts/slideLayout1.xml"/><Relationship Id="rId4" Type="http://schemas.openxmlformats.org/officeDocument/2006/relationships/slideLayout" Target="../slideLayouts/slideLayout2.xml"/><Relationship Id="rId9" Type="http://schemas.openxmlformats.org/officeDocument/2006/relationships/slideLayout" Target="../slideLayouts/slideLayout7.xml"/><Relationship Id="rId15" Type="http://schemas.openxmlformats.org/officeDocument/2006/relationships/theme" Target="../theme/theme1.xml"/><Relationship Id="rId14" Type="http://schemas.openxmlformats.org/officeDocument/2006/relationships/slideLayout" Target="../slideLayouts/slideLayout12.xml"/><Relationship Id="rId5" Type="http://schemas.openxmlformats.org/officeDocument/2006/relationships/slideLayout" Target="../slideLayouts/slideLayout3.xml"/><Relationship Id="rId6" Type="http://schemas.openxmlformats.org/officeDocument/2006/relationships/slideLayout" Target="../slideLayouts/slideLayout4.xml"/><Relationship Id="rId7" Type="http://schemas.openxmlformats.org/officeDocument/2006/relationships/slideLayout" Target="../slideLayouts/slideLayout5.xml"/><Relationship Id="rId8" Type="http://schemas.openxmlformats.org/officeDocument/2006/relationships/slideLayout" Target="../slideLayouts/slideLayout6.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9" name="Shape 9"/>
        <p:cNvGrpSpPr/>
        <p:nvPr/>
      </p:nvGrpSpPr>
      <p:grpSpPr>
        <a:xfrm>
          <a:off x="0" y="0"/>
          <a:ext cx="0" cy="0"/>
          <a:chOff x="0" y="0"/>
          <a:chExt cx="0" cy="0"/>
        </a:xfrm>
      </p:grpSpPr>
      <p:sp>
        <p:nvSpPr>
          <p:cNvPr id="10" name="Google Shape;10;g122fa40f8a7_0_0"/>
          <p:cNvSpPr txBox="1"/>
          <p:nvPr>
            <p:ph type="title"/>
          </p:nvPr>
        </p:nvSpPr>
        <p:spPr>
          <a:xfrm>
            <a:off x="311700" y="593367"/>
            <a:ext cx="8520600" cy="763500"/>
          </a:xfrm>
          <a:prstGeom prst="rect">
            <a:avLst/>
          </a:prstGeom>
          <a:noFill/>
          <a:ln>
            <a:noFill/>
          </a:ln>
        </p:spPr>
        <p:txBody>
          <a:bodyPr anchorCtr="0" anchor="t" bIns="91425" lIns="91425" spcFirstLastPara="1" rIns="91425" wrap="square" tIns="91425">
            <a:noAutofit/>
          </a:bodyPr>
          <a:lstStyle>
            <a:lvl1pPr lvl="0">
              <a:spcBef>
                <a:spcPts val="0"/>
              </a:spcBef>
              <a:spcAft>
                <a:spcPts val="0"/>
              </a:spcAft>
              <a:buClr>
                <a:schemeClr val="dk1"/>
              </a:buClr>
              <a:buSzPts val="3000"/>
              <a:buFont typeface="Caveat"/>
              <a:buNone/>
              <a:defRPr b="1" sz="3000">
                <a:solidFill>
                  <a:schemeClr val="dk1"/>
                </a:solidFill>
                <a:latin typeface="Caveat"/>
                <a:ea typeface="Caveat"/>
                <a:cs typeface="Caveat"/>
                <a:sym typeface="Caveat"/>
              </a:defRPr>
            </a:lvl1pPr>
            <a:lvl2pPr lvl="1">
              <a:spcBef>
                <a:spcPts val="0"/>
              </a:spcBef>
              <a:spcAft>
                <a:spcPts val="0"/>
              </a:spcAft>
              <a:buClr>
                <a:schemeClr val="dk1"/>
              </a:buClr>
              <a:buSzPts val="2800"/>
              <a:buFont typeface="Caveat"/>
              <a:buNone/>
              <a:defRPr b="1" sz="2800">
                <a:solidFill>
                  <a:schemeClr val="dk1"/>
                </a:solidFill>
                <a:latin typeface="Caveat"/>
                <a:ea typeface="Caveat"/>
                <a:cs typeface="Caveat"/>
                <a:sym typeface="Caveat"/>
              </a:defRPr>
            </a:lvl2pPr>
            <a:lvl3pPr lvl="2">
              <a:spcBef>
                <a:spcPts val="0"/>
              </a:spcBef>
              <a:spcAft>
                <a:spcPts val="0"/>
              </a:spcAft>
              <a:buClr>
                <a:schemeClr val="dk1"/>
              </a:buClr>
              <a:buSzPts val="2800"/>
              <a:buFont typeface="Caveat"/>
              <a:buNone/>
              <a:defRPr b="1" sz="2800">
                <a:solidFill>
                  <a:schemeClr val="dk1"/>
                </a:solidFill>
                <a:latin typeface="Caveat"/>
                <a:ea typeface="Caveat"/>
                <a:cs typeface="Caveat"/>
                <a:sym typeface="Caveat"/>
              </a:defRPr>
            </a:lvl3pPr>
            <a:lvl4pPr lvl="3">
              <a:spcBef>
                <a:spcPts val="0"/>
              </a:spcBef>
              <a:spcAft>
                <a:spcPts val="0"/>
              </a:spcAft>
              <a:buClr>
                <a:schemeClr val="dk1"/>
              </a:buClr>
              <a:buSzPts val="2800"/>
              <a:buFont typeface="Caveat"/>
              <a:buNone/>
              <a:defRPr b="1" sz="2800">
                <a:solidFill>
                  <a:schemeClr val="dk1"/>
                </a:solidFill>
                <a:latin typeface="Caveat"/>
                <a:ea typeface="Caveat"/>
                <a:cs typeface="Caveat"/>
                <a:sym typeface="Caveat"/>
              </a:defRPr>
            </a:lvl4pPr>
            <a:lvl5pPr lvl="4">
              <a:spcBef>
                <a:spcPts val="0"/>
              </a:spcBef>
              <a:spcAft>
                <a:spcPts val="0"/>
              </a:spcAft>
              <a:buClr>
                <a:schemeClr val="dk1"/>
              </a:buClr>
              <a:buSzPts val="2800"/>
              <a:buFont typeface="Caveat"/>
              <a:buNone/>
              <a:defRPr b="1" sz="2800">
                <a:solidFill>
                  <a:schemeClr val="dk1"/>
                </a:solidFill>
                <a:latin typeface="Caveat"/>
                <a:ea typeface="Caveat"/>
                <a:cs typeface="Caveat"/>
                <a:sym typeface="Caveat"/>
              </a:defRPr>
            </a:lvl5pPr>
            <a:lvl6pPr lvl="5">
              <a:spcBef>
                <a:spcPts val="0"/>
              </a:spcBef>
              <a:spcAft>
                <a:spcPts val="0"/>
              </a:spcAft>
              <a:buClr>
                <a:schemeClr val="dk1"/>
              </a:buClr>
              <a:buSzPts val="2800"/>
              <a:buFont typeface="Caveat"/>
              <a:buNone/>
              <a:defRPr b="1" sz="2800">
                <a:solidFill>
                  <a:schemeClr val="dk1"/>
                </a:solidFill>
                <a:latin typeface="Caveat"/>
                <a:ea typeface="Caveat"/>
                <a:cs typeface="Caveat"/>
                <a:sym typeface="Caveat"/>
              </a:defRPr>
            </a:lvl6pPr>
            <a:lvl7pPr lvl="6">
              <a:spcBef>
                <a:spcPts val="0"/>
              </a:spcBef>
              <a:spcAft>
                <a:spcPts val="0"/>
              </a:spcAft>
              <a:buClr>
                <a:schemeClr val="dk1"/>
              </a:buClr>
              <a:buSzPts val="2800"/>
              <a:buFont typeface="Caveat"/>
              <a:buNone/>
              <a:defRPr b="1" sz="2800">
                <a:solidFill>
                  <a:schemeClr val="dk1"/>
                </a:solidFill>
                <a:latin typeface="Caveat"/>
                <a:ea typeface="Caveat"/>
                <a:cs typeface="Caveat"/>
                <a:sym typeface="Caveat"/>
              </a:defRPr>
            </a:lvl7pPr>
            <a:lvl8pPr lvl="7">
              <a:spcBef>
                <a:spcPts val="0"/>
              </a:spcBef>
              <a:spcAft>
                <a:spcPts val="0"/>
              </a:spcAft>
              <a:buClr>
                <a:schemeClr val="dk1"/>
              </a:buClr>
              <a:buSzPts val="2800"/>
              <a:buFont typeface="Caveat"/>
              <a:buNone/>
              <a:defRPr b="1" sz="2800">
                <a:solidFill>
                  <a:schemeClr val="dk1"/>
                </a:solidFill>
                <a:latin typeface="Caveat"/>
                <a:ea typeface="Caveat"/>
                <a:cs typeface="Caveat"/>
                <a:sym typeface="Caveat"/>
              </a:defRPr>
            </a:lvl8pPr>
            <a:lvl9pPr lvl="8">
              <a:spcBef>
                <a:spcPts val="0"/>
              </a:spcBef>
              <a:spcAft>
                <a:spcPts val="0"/>
              </a:spcAft>
              <a:buClr>
                <a:schemeClr val="dk1"/>
              </a:buClr>
              <a:buSzPts val="2800"/>
              <a:buFont typeface="Caveat"/>
              <a:buNone/>
              <a:defRPr b="1" sz="2800">
                <a:solidFill>
                  <a:schemeClr val="dk1"/>
                </a:solidFill>
                <a:latin typeface="Caveat"/>
                <a:ea typeface="Caveat"/>
                <a:cs typeface="Caveat"/>
                <a:sym typeface="Caveat"/>
              </a:defRPr>
            </a:lvl9pPr>
          </a:lstStyle>
          <a:p/>
        </p:txBody>
      </p:sp>
      <p:sp>
        <p:nvSpPr>
          <p:cNvPr id="11" name="Google Shape;11;g122fa40f8a7_0_0"/>
          <p:cNvSpPr txBox="1"/>
          <p:nvPr>
            <p:ph idx="1" type="body"/>
          </p:nvPr>
        </p:nvSpPr>
        <p:spPr>
          <a:xfrm>
            <a:off x="311700" y="1536633"/>
            <a:ext cx="8520600" cy="4555200"/>
          </a:xfrm>
          <a:prstGeom prst="rect">
            <a:avLst/>
          </a:prstGeom>
          <a:noFill/>
          <a:ln>
            <a:noFill/>
          </a:ln>
        </p:spPr>
        <p:txBody>
          <a:bodyPr anchorCtr="0" anchor="t" bIns="91425" lIns="91425" spcFirstLastPara="1" rIns="91425" wrap="square" tIns="91425">
            <a:noAutofit/>
          </a:bodyPr>
          <a:lstStyle>
            <a:lvl1pPr indent="-342900" lvl="0" marL="457200">
              <a:lnSpc>
                <a:spcPct val="115000"/>
              </a:lnSpc>
              <a:spcBef>
                <a:spcPts val="0"/>
              </a:spcBef>
              <a:spcAft>
                <a:spcPts val="0"/>
              </a:spcAft>
              <a:buClr>
                <a:schemeClr val="dk2"/>
              </a:buClr>
              <a:buSzPts val="1800"/>
              <a:buFont typeface="Lato"/>
              <a:buChar char="●"/>
              <a:defRPr sz="1800">
                <a:solidFill>
                  <a:schemeClr val="dk2"/>
                </a:solidFill>
                <a:latin typeface="Lato"/>
                <a:ea typeface="Lato"/>
                <a:cs typeface="Lato"/>
                <a:sym typeface="Lato"/>
              </a:defRPr>
            </a:lvl1pPr>
            <a:lvl2pPr indent="-317500" lvl="1" marL="914400">
              <a:lnSpc>
                <a:spcPct val="115000"/>
              </a:lnSpc>
              <a:spcBef>
                <a:spcPts val="1600"/>
              </a:spcBef>
              <a:spcAft>
                <a:spcPts val="0"/>
              </a:spcAft>
              <a:buClr>
                <a:schemeClr val="dk2"/>
              </a:buClr>
              <a:buSzPts val="1400"/>
              <a:buFont typeface="Lato"/>
              <a:buChar char="○"/>
              <a:defRPr>
                <a:solidFill>
                  <a:schemeClr val="dk2"/>
                </a:solidFill>
                <a:latin typeface="Lato"/>
                <a:ea typeface="Lato"/>
                <a:cs typeface="Lato"/>
                <a:sym typeface="Lato"/>
              </a:defRPr>
            </a:lvl2pPr>
            <a:lvl3pPr indent="-317500" lvl="2" marL="1371600">
              <a:lnSpc>
                <a:spcPct val="115000"/>
              </a:lnSpc>
              <a:spcBef>
                <a:spcPts val="1600"/>
              </a:spcBef>
              <a:spcAft>
                <a:spcPts val="0"/>
              </a:spcAft>
              <a:buClr>
                <a:schemeClr val="dk2"/>
              </a:buClr>
              <a:buSzPts val="1400"/>
              <a:buFont typeface="Lato"/>
              <a:buChar char="■"/>
              <a:defRPr>
                <a:solidFill>
                  <a:schemeClr val="dk2"/>
                </a:solidFill>
                <a:latin typeface="Lato"/>
                <a:ea typeface="Lato"/>
                <a:cs typeface="Lato"/>
                <a:sym typeface="Lato"/>
              </a:defRPr>
            </a:lvl3pPr>
            <a:lvl4pPr indent="-317500" lvl="3" marL="1828800">
              <a:lnSpc>
                <a:spcPct val="115000"/>
              </a:lnSpc>
              <a:spcBef>
                <a:spcPts val="1600"/>
              </a:spcBef>
              <a:spcAft>
                <a:spcPts val="0"/>
              </a:spcAft>
              <a:buClr>
                <a:schemeClr val="dk2"/>
              </a:buClr>
              <a:buSzPts val="1400"/>
              <a:buFont typeface="Lato"/>
              <a:buChar char="●"/>
              <a:defRPr>
                <a:solidFill>
                  <a:schemeClr val="dk2"/>
                </a:solidFill>
                <a:latin typeface="Lato"/>
                <a:ea typeface="Lato"/>
                <a:cs typeface="Lato"/>
                <a:sym typeface="Lato"/>
              </a:defRPr>
            </a:lvl4pPr>
            <a:lvl5pPr indent="-317500" lvl="4" marL="2286000">
              <a:lnSpc>
                <a:spcPct val="115000"/>
              </a:lnSpc>
              <a:spcBef>
                <a:spcPts val="1600"/>
              </a:spcBef>
              <a:spcAft>
                <a:spcPts val="0"/>
              </a:spcAft>
              <a:buClr>
                <a:schemeClr val="dk2"/>
              </a:buClr>
              <a:buSzPts val="1400"/>
              <a:buFont typeface="Lato"/>
              <a:buChar char="○"/>
              <a:defRPr>
                <a:solidFill>
                  <a:schemeClr val="dk2"/>
                </a:solidFill>
                <a:latin typeface="Lato"/>
                <a:ea typeface="Lato"/>
                <a:cs typeface="Lato"/>
                <a:sym typeface="Lato"/>
              </a:defRPr>
            </a:lvl5pPr>
            <a:lvl6pPr indent="-317500" lvl="5" marL="2743200">
              <a:lnSpc>
                <a:spcPct val="115000"/>
              </a:lnSpc>
              <a:spcBef>
                <a:spcPts val="1600"/>
              </a:spcBef>
              <a:spcAft>
                <a:spcPts val="0"/>
              </a:spcAft>
              <a:buClr>
                <a:schemeClr val="dk2"/>
              </a:buClr>
              <a:buSzPts val="1400"/>
              <a:buFont typeface="Lato"/>
              <a:buChar char="■"/>
              <a:defRPr>
                <a:solidFill>
                  <a:schemeClr val="dk2"/>
                </a:solidFill>
                <a:latin typeface="Lato"/>
                <a:ea typeface="Lato"/>
                <a:cs typeface="Lato"/>
                <a:sym typeface="Lato"/>
              </a:defRPr>
            </a:lvl6pPr>
            <a:lvl7pPr indent="-317500" lvl="6" marL="3200400">
              <a:lnSpc>
                <a:spcPct val="115000"/>
              </a:lnSpc>
              <a:spcBef>
                <a:spcPts val="1600"/>
              </a:spcBef>
              <a:spcAft>
                <a:spcPts val="0"/>
              </a:spcAft>
              <a:buClr>
                <a:schemeClr val="dk2"/>
              </a:buClr>
              <a:buSzPts val="1400"/>
              <a:buFont typeface="Lato"/>
              <a:buChar char="●"/>
              <a:defRPr>
                <a:solidFill>
                  <a:schemeClr val="dk2"/>
                </a:solidFill>
                <a:latin typeface="Lato"/>
                <a:ea typeface="Lato"/>
                <a:cs typeface="Lato"/>
                <a:sym typeface="Lato"/>
              </a:defRPr>
            </a:lvl7pPr>
            <a:lvl8pPr indent="-317500" lvl="7" marL="3657600">
              <a:lnSpc>
                <a:spcPct val="115000"/>
              </a:lnSpc>
              <a:spcBef>
                <a:spcPts val="1600"/>
              </a:spcBef>
              <a:spcAft>
                <a:spcPts val="0"/>
              </a:spcAft>
              <a:buClr>
                <a:schemeClr val="dk2"/>
              </a:buClr>
              <a:buSzPts val="1400"/>
              <a:buFont typeface="Lato"/>
              <a:buChar char="○"/>
              <a:defRPr>
                <a:solidFill>
                  <a:schemeClr val="dk2"/>
                </a:solidFill>
                <a:latin typeface="Lato"/>
                <a:ea typeface="Lato"/>
                <a:cs typeface="Lato"/>
                <a:sym typeface="Lato"/>
              </a:defRPr>
            </a:lvl8pPr>
            <a:lvl9pPr indent="-317500" lvl="8" marL="4114800">
              <a:lnSpc>
                <a:spcPct val="115000"/>
              </a:lnSpc>
              <a:spcBef>
                <a:spcPts val="1600"/>
              </a:spcBef>
              <a:spcAft>
                <a:spcPts val="1600"/>
              </a:spcAft>
              <a:buClr>
                <a:schemeClr val="dk2"/>
              </a:buClr>
              <a:buSzPts val="1400"/>
              <a:buFont typeface="Lato"/>
              <a:buChar char="■"/>
              <a:defRPr>
                <a:solidFill>
                  <a:schemeClr val="dk2"/>
                </a:solidFill>
                <a:latin typeface="Lato"/>
                <a:ea typeface="Lato"/>
                <a:cs typeface="Lato"/>
                <a:sym typeface="Lato"/>
              </a:defRPr>
            </a:lvl9pPr>
          </a:lstStyle>
          <a:p/>
        </p:txBody>
      </p:sp>
      <p:sp>
        <p:nvSpPr>
          <p:cNvPr id="12" name="Google Shape;12;g122fa40f8a7_0_0"/>
          <p:cNvSpPr txBox="1"/>
          <p:nvPr>
            <p:ph idx="12" type="sldNum"/>
          </p:nvPr>
        </p:nvSpPr>
        <p:spPr>
          <a:xfrm>
            <a:off x="8472458" y="6217622"/>
            <a:ext cx="548700" cy="524700"/>
          </a:xfrm>
          <a:prstGeom prst="rect">
            <a:avLst/>
          </a:prstGeom>
          <a:noFill/>
          <a:ln>
            <a:noFill/>
          </a:ln>
        </p:spPr>
        <p:txBody>
          <a:bodyPr anchorCtr="0" anchor="ctr" bIns="91425" lIns="91425" spcFirstLastPara="1" rIns="91425" wrap="square" tIns="91425">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GB"/>
              <a:t>‹#›</a:t>
            </a:fld>
            <a:endParaRPr/>
          </a:p>
        </p:txBody>
      </p:sp>
      <p:sp>
        <p:nvSpPr>
          <p:cNvPr id="13" name="Google Shape;13;g122fa40f8a7_0_0"/>
          <p:cNvSpPr/>
          <p:nvPr/>
        </p:nvSpPr>
        <p:spPr>
          <a:xfrm>
            <a:off x="50" y="6271500"/>
            <a:ext cx="9144000" cy="586500"/>
          </a:xfrm>
          <a:prstGeom prst="rect">
            <a:avLst/>
          </a:prstGeom>
          <a:solidFill>
            <a:srgbClr val="D8115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pic>
        <p:nvPicPr>
          <p:cNvPr id="14" name="Google Shape;14;g122fa40f8a7_0_0"/>
          <p:cNvPicPr preferRelativeResize="0"/>
          <p:nvPr/>
        </p:nvPicPr>
        <p:blipFill>
          <a:blip r:embed="rId1">
            <a:alphaModFix/>
          </a:blip>
          <a:stretch>
            <a:fillRect/>
          </a:stretch>
        </p:blipFill>
        <p:spPr>
          <a:xfrm>
            <a:off x="8032550" y="6384693"/>
            <a:ext cx="538650" cy="270000"/>
          </a:xfrm>
          <a:prstGeom prst="rect">
            <a:avLst/>
          </a:prstGeom>
          <a:noFill/>
          <a:ln>
            <a:noFill/>
          </a:ln>
        </p:spPr>
      </p:pic>
      <p:sp>
        <p:nvSpPr>
          <p:cNvPr id="15" name="Google Shape;15;g122fa40f8a7_0_0"/>
          <p:cNvSpPr txBox="1"/>
          <p:nvPr/>
        </p:nvSpPr>
        <p:spPr>
          <a:xfrm>
            <a:off x="84050" y="6333100"/>
            <a:ext cx="7948500" cy="4629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rPr lang="en-GB" sz="731">
                <a:solidFill>
                  <a:srgbClr val="FFFFFF"/>
                </a:solidFill>
                <a:latin typeface="Helvetica Neue"/>
                <a:ea typeface="Helvetica Neue"/>
                <a:cs typeface="Helvetica Neue"/>
                <a:sym typeface="Helvetica Neue"/>
              </a:rPr>
              <a:t>©  Copyright Kapow Primary 2022 					        www.kapowprimary.com</a:t>
            </a:r>
            <a:endParaRPr sz="1000">
              <a:solidFill>
                <a:srgbClr val="FFFFFF"/>
              </a:solidFill>
              <a:latin typeface="Lato"/>
              <a:ea typeface="Lato"/>
              <a:cs typeface="Lato"/>
              <a:sym typeface="Lato"/>
            </a:endParaRPr>
          </a:p>
        </p:txBody>
      </p:sp>
      <p:pic>
        <p:nvPicPr>
          <p:cNvPr id="16" name="Google Shape;16;g122fa40f8a7_0_0"/>
          <p:cNvPicPr preferRelativeResize="0"/>
          <p:nvPr/>
        </p:nvPicPr>
        <p:blipFill>
          <a:blip r:embed="rId2">
            <a:alphaModFix/>
          </a:blip>
          <a:stretch>
            <a:fillRect/>
          </a:stretch>
        </p:blipFill>
        <p:spPr>
          <a:xfrm>
            <a:off x="8668370" y="6302900"/>
            <a:ext cx="420929" cy="393599"/>
          </a:xfrm>
          <a:prstGeom prst="rect">
            <a:avLst/>
          </a:prstGeom>
          <a:noFill/>
          <a:ln>
            <a:noFill/>
          </a:ln>
        </p:spPr>
      </p:pic>
    </p:spTree>
  </p:cSld>
  <p:clrMap accent1="accent1" accent2="accent2" accent3="accent3" accent4="accent4" accent5="accent5" accent6="accent6" bg1="lt1" bg2="dk2" tx1="dk1" tx2="lt2" folHlink="folHlink" hlink="hlink"/>
  <p:sldLayoutIdLst>
    <p:sldLayoutId id="2147483649" r:id="rId3"/>
    <p:sldLayoutId id="2147483650" r:id="rId4"/>
    <p:sldLayoutId id="2147483651" r:id="rId5"/>
    <p:sldLayoutId id="2147483652" r:id="rId6"/>
    <p:sldLayoutId id="2147483653" r:id="rId7"/>
    <p:sldLayoutId id="2147483654" r:id="rId8"/>
    <p:sldLayoutId id="2147483655" r:id="rId9"/>
    <p:sldLayoutId id="2147483656" r:id="rId10"/>
    <p:sldLayoutId id="2147483657" r:id="rId11"/>
    <p:sldLayoutId id="2147483658" r:id="rId12"/>
    <p:sldLayoutId id="2147483659" r:id="rId13"/>
    <p:sldLayoutId id="2147483660" r:id="rId14"/>
  </p:sldLayoutIdLst>
  <p:hf dt="0" ftr="0" hdr="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xml"/><Relationship Id="rId3" Type="http://schemas.openxmlformats.org/officeDocument/2006/relationships/image" Target="../media/image3.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4.xml"/><Relationship Id="rId3" Type="http://schemas.openxmlformats.org/officeDocument/2006/relationships/hyperlink" Target="https://www.kapowprimary.com/subjects/rse-pshe/essential-subject-materials/?utm_source=Website&amp;utm_medium=Ofsted_Subject_Audit&amp;utm_campaign=RSE_PSHE_Subject_Audit"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5.xml"/><Relationship Id="rId3" Type="http://schemas.openxmlformats.org/officeDocument/2006/relationships/hyperlink" Target="https://www.kapowprimary.com/subjects/rse-pshe/essential-subject-materials/?utm_source=Website&amp;utm_medium=Ofsted_Subject_Audit&amp;utm_campaign=RSE_PSHE_Subject_Audit" TargetMode="External"/><Relationship Id="rId4" Type="http://schemas.openxmlformats.org/officeDocument/2006/relationships/hyperlink" Target="https://www.kapowprimary.com/video/an-introduction-to-kapow-primarys-new-assessment-resources/?utm_source=Website&amp;utm_medium=Ofsted_Subject_Audit&amp;utm_campaign=RSE_PSHE_Subject_Audit"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7" name="Shape 67"/>
        <p:cNvGrpSpPr/>
        <p:nvPr/>
      </p:nvGrpSpPr>
      <p:grpSpPr>
        <a:xfrm>
          <a:off x="0" y="0"/>
          <a:ext cx="0" cy="0"/>
          <a:chOff x="0" y="0"/>
          <a:chExt cx="0" cy="0"/>
        </a:xfrm>
      </p:grpSpPr>
      <p:sp>
        <p:nvSpPr>
          <p:cNvPr id="68" name="Google Shape;68;p1"/>
          <p:cNvSpPr txBox="1"/>
          <p:nvPr/>
        </p:nvSpPr>
        <p:spPr>
          <a:xfrm>
            <a:off x="851482" y="943245"/>
            <a:ext cx="7440900" cy="831000"/>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000000"/>
              </a:buClr>
              <a:buSzPts val="4800"/>
              <a:buFont typeface="Arial"/>
              <a:buNone/>
            </a:pPr>
            <a:r>
              <a:rPr b="1" i="0" lang="en-GB" sz="4800" u="none" cap="none" strike="noStrike">
                <a:solidFill>
                  <a:schemeClr val="dk1"/>
                </a:solidFill>
                <a:latin typeface="Caveat"/>
                <a:ea typeface="Caveat"/>
                <a:cs typeface="Caveat"/>
                <a:sym typeface="Caveat"/>
              </a:rPr>
              <a:t>Subject Audits </a:t>
            </a:r>
            <a:r>
              <a:rPr b="1" lang="en-GB" sz="4800">
                <a:solidFill>
                  <a:schemeClr val="dk1"/>
                </a:solidFill>
                <a:latin typeface="Caveat"/>
                <a:ea typeface="Caveat"/>
                <a:cs typeface="Caveat"/>
                <a:sym typeface="Caveat"/>
              </a:rPr>
              <a:t>for Ofsted</a:t>
            </a:r>
            <a:endParaRPr b="1" i="0" sz="4800" u="none" cap="none" strike="noStrike">
              <a:solidFill>
                <a:schemeClr val="dk1"/>
              </a:solidFill>
              <a:latin typeface="Caveat"/>
              <a:ea typeface="Caveat"/>
              <a:cs typeface="Caveat"/>
              <a:sym typeface="Caveat"/>
            </a:endParaRPr>
          </a:p>
        </p:txBody>
      </p:sp>
      <p:sp>
        <p:nvSpPr>
          <p:cNvPr id="69" name="Google Shape;69;p1"/>
          <p:cNvSpPr txBox="1"/>
          <p:nvPr/>
        </p:nvSpPr>
        <p:spPr>
          <a:xfrm>
            <a:off x="2634150" y="2093025"/>
            <a:ext cx="3875700" cy="477000"/>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000000"/>
              </a:buClr>
              <a:buSzPts val="3200"/>
              <a:buFont typeface="Arial"/>
              <a:buNone/>
            </a:pPr>
            <a:r>
              <a:rPr i="0" lang="en-GB" sz="2500" u="none" cap="none" strike="noStrike">
                <a:solidFill>
                  <a:schemeClr val="dk1"/>
                </a:solidFill>
                <a:latin typeface="Lato"/>
                <a:ea typeface="Lato"/>
                <a:cs typeface="Lato"/>
                <a:sym typeface="Lato"/>
              </a:rPr>
              <a:t>Subject: </a:t>
            </a:r>
            <a:r>
              <a:rPr lang="en-GB" sz="2500">
                <a:solidFill>
                  <a:schemeClr val="dk1"/>
                </a:solidFill>
                <a:latin typeface="Lato"/>
                <a:ea typeface="Lato"/>
                <a:cs typeface="Lato"/>
                <a:sym typeface="Lato"/>
              </a:rPr>
              <a:t>RSE &amp; PSHE</a:t>
            </a:r>
            <a:endParaRPr i="0" sz="2500" u="none" cap="none" strike="noStrike">
              <a:solidFill>
                <a:schemeClr val="dk1"/>
              </a:solidFill>
              <a:latin typeface="Lato"/>
              <a:ea typeface="Lato"/>
              <a:cs typeface="Lato"/>
              <a:sym typeface="Lato"/>
            </a:endParaRPr>
          </a:p>
        </p:txBody>
      </p:sp>
      <p:sp>
        <p:nvSpPr>
          <p:cNvPr id="70" name="Google Shape;70;p1"/>
          <p:cNvSpPr txBox="1"/>
          <p:nvPr>
            <p:ph idx="12" type="sldNum"/>
          </p:nvPr>
        </p:nvSpPr>
        <p:spPr>
          <a:xfrm>
            <a:off x="7086600" y="5914751"/>
            <a:ext cx="2057400" cy="365100"/>
          </a:xfrm>
          <a:prstGeom prst="rect">
            <a:avLst/>
          </a:prstGeom>
          <a:noFill/>
          <a:ln>
            <a:noFill/>
          </a:ln>
        </p:spPr>
        <p:txBody>
          <a:bodyPr anchorCtr="0" anchor="ctr" bIns="45700" lIns="91425" spcFirstLastPara="1" rIns="91425" wrap="square" tIns="45700">
            <a:noAutofit/>
          </a:bodyPr>
          <a:lstStyle/>
          <a:p>
            <a:pPr indent="0" lvl="0" marL="0" rtl="0" algn="r">
              <a:lnSpc>
                <a:spcPct val="100000"/>
              </a:lnSpc>
              <a:spcBef>
                <a:spcPts val="0"/>
              </a:spcBef>
              <a:spcAft>
                <a:spcPts val="0"/>
              </a:spcAft>
              <a:buSzPts val="1200"/>
              <a:buNone/>
            </a:pPr>
            <a:fld id="{00000000-1234-1234-1234-123412341234}" type="slidenum">
              <a:rPr lang="en-GB">
                <a:latin typeface="Lato"/>
                <a:ea typeface="Lato"/>
                <a:cs typeface="Lato"/>
                <a:sym typeface="Lato"/>
              </a:rPr>
              <a:t>‹#›</a:t>
            </a:fld>
            <a:endParaRPr>
              <a:latin typeface="Lato"/>
              <a:ea typeface="Lato"/>
              <a:cs typeface="Lato"/>
              <a:sym typeface="Lato"/>
            </a:endParaRPr>
          </a:p>
        </p:txBody>
      </p:sp>
      <p:pic>
        <p:nvPicPr>
          <p:cNvPr id="71" name="Google Shape;71;p1"/>
          <p:cNvPicPr preferRelativeResize="0"/>
          <p:nvPr/>
        </p:nvPicPr>
        <p:blipFill>
          <a:blip r:embed="rId3">
            <a:alphaModFix/>
          </a:blip>
          <a:stretch>
            <a:fillRect/>
          </a:stretch>
        </p:blipFill>
        <p:spPr>
          <a:xfrm>
            <a:off x="2996762" y="2990200"/>
            <a:ext cx="3150474" cy="2924551"/>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9" name="Shape 139"/>
        <p:cNvGrpSpPr/>
        <p:nvPr/>
      </p:nvGrpSpPr>
      <p:grpSpPr>
        <a:xfrm>
          <a:off x="0" y="0"/>
          <a:ext cx="0" cy="0"/>
          <a:chOff x="0" y="0"/>
          <a:chExt cx="0" cy="0"/>
        </a:xfrm>
      </p:grpSpPr>
      <p:graphicFrame>
        <p:nvGraphicFramePr>
          <p:cNvPr id="140" name="Google Shape;140;p10"/>
          <p:cNvGraphicFramePr/>
          <p:nvPr/>
        </p:nvGraphicFramePr>
        <p:xfrm>
          <a:off x="243749" y="932242"/>
          <a:ext cx="3000000" cy="3000000"/>
        </p:xfrm>
        <a:graphic>
          <a:graphicData uri="http://schemas.openxmlformats.org/drawingml/2006/table">
            <a:tbl>
              <a:tblPr bandRow="1" firstRow="1">
                <a:noFill/>
                <a:tableStyleId>{784E7820-2CDD-4A5C-8E56-BA8138F0549F}</a:tableStyleId>
              </a:tblPr>
              <a:tblGrid>
                <a:gridCol w="2998850"/>
                <a:gridCol w="5657675"/>
              </a:tblGrid>
              <a:tr h="365775">
                <a:tc gridSpan="2">
                  <a:txBody>
                    <a:bodyPr/>
                    <a:lstStyle/>
                    <a:p>
                      <a:pPr indent="0" lvl="0" marL="0" marR="0" rtl="0" algn="l">
                        <a:lnSpc>
                          <a:spcPct val="115000"/>
                        </a:lnSpc>
                        <a:spcBef>
                          <a:spcPts val="0"/>
                        </a:spcBef>
                        <a:spcAft>
                          <a:spcPts val="0"/>
                        </a:spcAft>
                        <a:buClr>
                          <a:srgbClr val="000000"/>
                        </a:buClr>
                        <a:buSzPts val="1400"/>
                        <a:buFont typeface="Arial"/>
                        <a:buNone/>
                      </a:pPr>
                      <a:r>
                        <a:rPr lang="en-GB" sz="1300" u="none" cap="none" strike="noStrike">
                          <a:solidFill>
                            <a:schemeClr val="lt1"/>
                          </a:solidFill>
                          <a:latin typeface="Lato"/>
                          <a:ea typeface="Lato"/>
                          <a:cs typeface="Lato"/>
                          <a:sym typeface="Lato"/>
                        </a:rPr>
                        <a:t>What impact have you had on the </a:t>
                      </a:r>
                      <a:r>
                        <a:rPr lang="en-GB" sz="1300">
                          <a:latin typeface="Lato"/>
                          <a:ea typeface="Lato"/>
                          <a:cs typeface="Lato"/>
                          <a:sym typeface="Lato"/>
                        </a:rPr>
                        <a:t>RSE &amp; PSHE</a:t>
                      </a:r>
                      <a:r>
                        <a:rPr lang="en-GB" sz="1300" u="none" cap="none" strike="noStrike">
                          <a:solidFill>
                            <a:schemeClr val="lt1"/>
                          </a:solidFill>
                          <a:latin typeface="Lato"/>
                          <a:ea typeface="Lato"/>
                          <a:cs typeface="Lato"/>
                          <a:sym typeface="Lato"/>
                        </a:rPr>
                        <a:t> curriculum being delivered at your school/ academy?</a:t>
                      </a:r>
                      <a:endParaRPr sz="1300" u="none" cap="none" strike="noStrike">
                        <a:latin typeface="Lato"/>
                        <a:ea typeface="Lato"/>
                        <a:cs typeface="Lato"/>
                        <a:sym typeface="Lato"/>
                      </a:endParaRPr>
                    </a:p>
                  </a:txBody>
                  <a:tcPr marT="45725" marB="45725" marR="91450" marL="91450">
                    <a:lnL cap="flat" cmpd="sng" w="9525">
                      <a:solidFill>
                        <a:schemeClr val="lt1"/>
                      </a:solidFill>
                      <a:prstDash val="solid"/>
                      <a:round/>
                      <a:headEnd len="sm" w="sm" type="none"/>
                      <a:tailEnd len="sm" w="sm" type="none"/>
                    </a:lnL>
                    <a:lnR cap="flat" cmpd="sng" w="9525">
                      <a:solidFill>
                        <a:schemeClr val="lt1"/>
                      </a:solidFill>
                      <a:prstDash val="solid"/>
                      <a:round/>
                      <a:headEnd len="sm" w="sm" type="none"/>
                      <a:tailEnd len="sm" w="sm" type="none"/>
                    </a:lnR>
                    <a:lnT cap="flat" cmpd="sng" w="9525">
                      <a:solidFill>
                        <a:schemeClr val="lt1"/>
                      </a:solidFill>
                      <a:prstDash val="solid"/>
                      <a:round/>
                      <a:headEnd len="sm" w="sm" type="none"/>
                      <a:tailEnd len="sm" w="sm" type="none"/>
                    </a:lnT>
                    <a:lnB cap="flat" cmpd="sng" w="9525">
                      <a:solidFill>
                        <a:schemeClr val="lt1"/>
                      </a:solidFill>
                      <a:prstDash val="solid"/>
                      <a:round/>
                      <a:headEnd len="sm" w="sm" type="none"/>
                      <a:tailEnd len="sm" w="sm" type="none"/>
                    </a:lnB>
                    <a:solidFill>
                      <a:srgbClr val="D81155"/>
                    </a:solidFill>
                  </a:tcPr>
                </a:tc>
                <a:tc hMerge="1"/>
              </a:tr>
              <a:tr h="365775">
                <a:tc rowSpan="6">
                  <a:txBody>
                    <a:bodyPr/>
                    <a:lstStyle/>
                    <a:p>
                      <a:pPr indent="0" lvl="0" marL="0" marR="0" rtl="0" algn="l">
                        <a:lnSpc>
                          <a:spcPct val="115000"/>
                        </a:lnSpc>
                        <a:spcBef>
                          <a:spcPts val="0"/>
                        </a:spcBef>
                        <a:spcAft>
                          <a:spcPts val="0"/>
                        </a:spcAft>
                        <a:buClr>
                          <a:srgbClr val="000000"/>
                        </a:buClr>
                        <a:buSzPts val="1200"/>
                        <a:buFont typeface="Arial"/>
                        <a:buNone/>
                      </a:pPr>
                      <a:r>
                        <a:rPr i="1" lang="en-GB" sz="1000" u="none" cap="none" strike="noStrike">
                          <a:latin typeface="Lato"/>
                          <a:ea typeface="Lato"/>
                          <a:cs typeface="Lato"/>
                          <a:sym typeface="Lato"/>
                        </a:rPr>
                        <a:t>How have you set out to ensure </a:t>
                      </a:r>
                      <a:r>
                        <a:rPr i="1" lang="en-GB" sz="1000">
                          <a:latin typeface="Lato"/>
                          <a:ea typeface="Lato"/>
                          <a:cs typeface="Lato"/>
                          <a:sym typeface="Lato"/>
                        </a:rPr>
                        <a:t>RSE &amp; PSHE</a:t>
                      </a:r>
                      <a:r>
                        <a:rPr i="1" lang="en-GB" sz="1000" u="none" cap="none" strike="noStrike">
                          <a:latin typeface="Lato"/>
                          <a:ea typeface="Lato"/>
                          <a:cs typeface="Lato"/>
                          <a:sym typeface="Lato"/>
                        </a:rPr>
                        <a:t> is taught to a very high standard?</a:t>
                      </a:r>
                      <a:endParaRPr sz="1000" u="none" cap="none" strike="noStrike">
                        <a:latin typeface="Lato"/>
                        <a:ea typeface="Lato"/>
                        <a:cs typeface="Lato"/>
                        <a:sym typeface="Lato"/>
                      </a:endParaRPr>
                    </a:p>
                    <a:p>
                      <a:pPr indent="0" lvl="0" marL="0" marR="0" rtl="0" algn="l">
                        <a:lnSpc>
                          <a:spcPct val="115000"/>
                        </a:lnSpc>
                        <a:spcBef>
                          <a:spcPts val="0"/>
                        </a:spcBef>
                        <a:spcAft>
                          <a:spcPts val="0"/>
                        </a:spcAft>
                        <a:buClr>
                          <a:srgbClr val="000000"/>
                        </a:buClr>
                        <a:buSzPts val="1200"/>
                        <a:buFont typeface="Arial"/>
                        <a:buNone/>
                      </a:pPr>
                      <a:r>
                        <a:rPr i="1" lang="en-GB" sz="1000" u="none" cap="none" strike="noStrike">
                          <a:latin typeface="Lato"/>
                          <a:ea typeface="Lato"/>
                          <a:cs typeface="Lato"/>
                          <a:sym typeface="Lato"/>
                        </a:rPr>
                        <a:t>How do you define high expectations?</a:t>
                      </a:r>
                      <a:endParaRPr sz="1000" u="none" cap="none" strike="noStrike">
                        <a:latin typeface="Lato"/>
                        <a:ea typeface="Lato"/>
                        <a:cs typeface="Lato"/>
                        <a:sym typeface="Lato"/>
                      </a:endParaRPr>
                    </a:p>
                    <a:p>
                      <a:pPr indent="0" lvl="0" marL="0" marR="0" rtl="0" algn="l">
                        <a:lnSpc>
                          <a:spcPct val="115000"/>
                        </a:lnSpc>
                        <a:spcBef>
                          <a:spcPts val="0"/>
                        </a:spcBef>
                        <a:spcAft>
                          <a:spcPts val="0"/>
                        </a:spcAft>
                        <a:buClr>
                          <a:srgbClr val="000000"/>
                        </a:buClr>
                        <a:buSzPts val="1200"/>
                        <a:buFont typeface="Arial"/>
                        <a:buNone/>
                      </a:pPr>
                      <a:r>
                        <a:rPr i="1" lang="en-GB" sz="1000" u="none" cap="none" strike="noStrike">
                          <a:latin typeface="Lato"/>
                          <a:ea typeface="Lato"/>
                          <a:cs typeface="Lato"/>
                          <a:sym typeface="Lato"/>
                        </a:rPr>
                        <a:t>How are you providing leadership by example in </a:t>
                      </a:r>
                      <a:r>
                        <a:rPr i="1" lang="en-GB" sz="1000">
                          <a:latin typeface="Lato"/>
                          <a:ea typeface="Lato"/>
                          <a:cs typeface="Lato"/>
                          <a:sym typeface="Lato"/>
                        </a:rPr>
                        <a:t>RSE &amp; PSHE</a:t>
                      </a:r>
                      <a:r>
                        <a:rPr i="1" lang="en-GB" sz="1000" u="none" cap="none" strike="noStrike">
                          <a:latin typeface="Lato"/>
                          <a:ea typeface="Lato"/>
                          <a:cs typeface="Lato"/>
                          <a:sym typeface="Lato"/>
                        </a:rPr>
                        <a:t>?</a:t>
                      </a:r>
                      <a:endParaRPr sz="1000" u="none" cap="none" strike="noStrike">
                        <a:latin typeface="Lato"/>
                        <a:ea typeface="Lato"/>
                        <a:cs typeface="Lato"/>
                        <a:sym typeface="Lato"/>
                      </a:endParaRPr>
                    </a:p>
                    <a:p>
                      <a:pPr indent="0" lvl="0" marL="0" marR="0" rtl="0" algn="l">
                        <a:lnSpc>
                          <a:spcPct val="115000"/>
                        </a:lnSpc>
                        <a:spcBef>
                          <a:spcPts val="0"/>
                        </a:spcBef>
                        <a:spcAft>
                          <a:spcPts val="0"/>
                        </a:spcAft>
                        <a:buClr>
                          <a:srgbClr val="000000"/>
                        </a:buClr>
                        <a:buSzPts val="1200"/>
                        <a:buFont typeface="Arial"/>
                        <a:buNone/>
                      </a:pPr>
                      <a:r>
                        <a:rPr i="1" lang="en-GB" sz="1000" u="none" cap="none" strike="noStrike">
                          <a:latin typeface="Lato"/>
                          <a:ea typeface="Lato"/>
                          <a:cs typeface="Lato"/>
                          <a:sym typeface="Lato"/>
                        </a:rPr>
                        <a:t>How do you monitor and evaluate the quality of education provided in </a:t>
                      </a:r>
                      <a:r>
                        <a:rPr i="1" lang="en-GB" sz="1000">
                          <a:latin typeface="Lato"/>
                          <a:ea typeface="Lato"/>
                          <a:cs typeface="Lato"/>
                          <a:sym typeface="Lato"/>
                        </a:rPr>
                        <a:t>RSE &amp; PSHE</a:t>
                      </a:r>
                      <a:r>
                        <a:rPr i="1" lang="en-GB" sz="1000" u="none" cap="none" strike="noStrike">
                          <a:latin typeface="Lato"/>
                          <a:ea typeface="Lato"/>
                          <a:cs typeface="Lato"/>
                          <a:sym typeface="Lato"/>
                        </a:rPr>
                        <a:t>?</a:t>
                      </a:r>
                      <a:endParaRPr sz="1000" u="none" cap="none" strike="noStrike">
                        <a:latin typeface="Lato"/>
                        <a:ea typeface="Lato"/>
                        <a:cs typeface="Lato"/>
                        <a:sym typeface="Lato"/>
                      </a:endParaRPr>
                    </a:p>
                  </a:txBody>
                  <a:tcPr marT="45725" marB="45725" marR="91450" marL="91450">
                    <a:lnL cap="flat" cmpd="sng" w="9525">
                      <a:solidFill>
                        <a:schemeClr val="lt1"/>
                      </a:solidFill>
                      <a:prstDash val="solid"/>
                      <a:round/>
                      <a:headEnd len="sm" w="sm" type="none"/>
                      <a:tailEnd len="sm" w="sm" type="none"/>
                    </a:lnL>
                    <a:lnR cap="flat" cmpd="sng" w="9525">
                      <a:solidFill>
                        <a:schemeClr val="lt1"/>
                      </a:solidFill>
                      <a:prstDash val="solid"/>
                      <a:round/>
                      <a:headEnd len="sm" w="sm" type="none"/>
                      <a:tailEnd len="sm" w="sm" type="none"/>
                    </a:lnR>
                    <a:lnT cap="flat" cmpd="sng" w="9525">
                      <a:solidFill>
                        <a:schemeClr val="lt1"/>
                      </a:solidFill>
                      <a:prstDash val="solid"/>
                      <a:round/>
                      <a:headEnd len="sm" w="sm" type="none"/>
                      <a:tailEnd len="sm" w="sm" type="none"/>
                    </a:lnT>
                    <a:lnB cap="flat" cmpd="sng" w="9525">
                      <a:solidFill>
                        <a:schemeClr val="lt1"/>
                      </a:solidFill>
                      <a:prstDash val="solid"/>
                      <a:round/>
                      <a:headEnd len="sm" w="sm" type="none"/>
                      <a:tailEnd len="sm" w="sm" type="none"/>
                    </a:lnB>
                    <a:solidFill>
                      <a:srgbClr val="CCCCCC"/>
                    </a:solidFill>
                  </a:tcPr>
                </a:tc>
                <a:tc>
                  <a:txBody>
                    <a:bodyPr/>
                    <a:lstStyle/>
                    <a:p>
                      <a:pPr indent="0" lvl="0" marL="0" marR="0" rtl="0" algn="l">
                        <a:lnSpc>
                          <a:spcPct val="115000"/>
                        </a:lnSpc>
                        <a:spcBef>
                          <a:spcPts val="0"/>
                        </a:spcBef>
                        <a:spcAft>
                          <a:spcPts val="0"/>
                        </a:spcAft>
                        <a:buClr>
                          <a:srgbClr val="000000"/>
                        </a:buClr>
                        <a:buSzPts val="1400"/>
                        <a:buFont typeface="Arial"/>
                        <a:buNone/>
                      </a:pPr>
                      <a:r>
                        <a:t/>
                      </a:r>
                      <a:endParaRPr sz="1400" u="none" cap="none" strike="noStrike">
                        <a:latin typeface="Lato"/>
                        <a:ea typeface="Lato"/>
                        <a:cs typeface="Lato"/>
                        <a:sym typeface="Lato"/>
                      </a:endParaRPr>
                    </a:p>
                  </a:txBody>
                  <a:tcPr marT="45725" marB="45725" marR="91450" marL="91450">
                    <a:lnL cap="flat" cmpd="sng" w="9525">
                      <a:solidFill>
                        <a:schemeClr val="lt1"/>
                      </a:solidFill>
                      <a:prstDash val="solid"/>
                      <a:round/>
                      <a:headEnd len="sm" w="sm" type="none"/>
                      <a:tailEnd len="sm" w="sm" type="none"/>
                    </a:lnL>
                    <a:lnR cap="flat" cmpd="sng" w="9525">
                      <a:solidFill>
                        <a:schemeClr val="lt1"/>
                      </a:solidFill>
                      <a:prstDash val="solid"/>
                      <a:round/>
                      <a:headEnd len="sm" w="sm" type="none"/>
                      <a:tailEnd len="sm" w="sm" type="none"/>
                    </a:lnR>
                    <a:lnT cap="flat" cmpd="sng" w="9525">
                      <a:solidFill>
                        <a:schemeClr val="lt1"/>
                      </a:solidFill>
                      <a:prstDash val="solid"/>
                      <a:round/>
                      <a:headEnd len="sm" w="sm" type="none"/>
                      <a:tailEnd len="sm" w="sm" type="none"/>
                    </a:lnT>
                    <a:lnB cap="flat" cmpd="sng" w="9525">
                      <a:solidFill>
                        <a:schemeClr val="lt1"/>
                      </a:solidFill>
                      <a:prstDash val="solid"/>
                      <a:round/>
                      <a:headEnd len="sm" w="sm" type="none"/>
                      <a:tailEnd len="sm" w="sm" type="none"/>
                    </a:lnB>
                    <a:solidFill>
                      <a:srgbClr val="CCCCCC"/>
                    </a:solidFill>
                  </a:tcPr>
                </a:tc>
              </a:tr>
              <a:tr h="365775">
                <a:tc vMerge="1"/>
                <a:tc>
                  <a:txBody>
                    <a:bodyPr/>
                    <a:lstStyle/>
                    <a:p>
                      <a:pPr indent="0" lvl="0" marL="0" marR="0" rtl="0" algn="l">
                        <a:lnSpc>
                          <a:spcPct val="115000"/>
                        </a:lnSpc>
                        <a:spcBef>
                          <a:spcPts val="0"/>
                        </a:spcBef>
                        <a:spcAft>
                          <a:spcPts val="0"/>
                        </a:spcAft>
                        <a:buClr>
                          <a:srgbClr val="000000"/>
                        </a:buClr>
                        <a:buSzPts val="1400"/>
                        <a:buFont typeface="Arial"/>
                        <a:buNone/>
                      </a:pPr>
                      <a:r>
                        <a:t/>
                      </a:r>
                      <a:endParaRPr sz="1400" u="none" cap="none" strike="noStrike">
                        <a:latin typeface="Lato"/>
                        <a:ea typeface="Lato"/>
                        <a:cs typeface="Lato"/>
                        <a:sym typeface="Lato"/>
                      </a:endParaRPr>
                    </a:p>
                  </a:txBody>
                  <a:tcPr marT="45725" marB="45725" marR="91450" marL="91450">
                    <a:lnL cap="flat" cmpd="sng" w="9525">
                      <a:solidFill>
                        <a:schemeClr val="lt1"/>
                      </a:solidFill>
                      <a:prstDash val="solid"/>
                      <a:round/>
                      <a:headEnd len="sm" w="sm" type="none"/>
                      <a:tailEnd len="sm" w="sm" type="none"/>
                    </a:lnL>
                    <a:lnR cap="flat" cmpd="sng" w="9525">
                      <a:solidFill>
                        <a:schemeClr val="lt1"/>
                      </a:solidFill>
                      <a:prstDash val="solid"/>
                      <a:round/>
                      <a:headEnd len="sm" w="sm" type="none"/>
                      <a:tailEnd len="sm" w="sm" type="none"/>
                    </a:lnR>
                    <a:lnT cap="flat" cmpd="sng" w="9525">
                      <a:solidFill>
                        <a:schemeClr val="lt1"/>
                      </a:solidFill>
                      <a:prstDash val="solid"/>
                      <a:round/>
                      <a:headEnd len="sm" w="sm" type="none"/>
                      <a:tailEnd len="sm" w="sm" type="none"/>
                    </a:lnT>
                    <a:lnB cap="flat" cmpd="sng" w="9525">
                      <a:solidFill>
                        <a:schemeClr val="lt1"/>
                      </a:solidFill>
                      <a:prstDash val="solid"/>
                      <a:round/>
                      <a:headEnd len="sm" w="sm" type="none"/>
                      <a:tailEnd len="sm" w="sm" type="none"/>
                    </a:lnB>
                    <a:solidFill>
                      <a:srgbClr val="EFEFEF"/>
                    </a:solidFill>
                  </a:tcPr>
                </a:tc>
              </a:tr>
              <a:tr h="365775">
                <a:tc vMerge="1"/>
                <a:tc>
                  <a:txBody>
                    <a:bodyPr/>
                    <a:lstStyle/>
                    <a:p>
                      <a:pPr indent="0" lvl="0" marL="0" marR="0" rtl="0" algn="l">
                        <a:lnSpc>
                          <a:spcPct val="115000"/>
                        </a:lnSpc>
                        <a:spcBef>
                          <a:spcPts val="0"/>
                        </a:spcBef>
                        <a:spcAft>
                          <a:spcPts val="0"/>
                        </a:spcAft>
                        <a:buClr>
                          <a:srgbClr val="000000"/>
                        </a:buClr>
                        <a:buSzPts val="1400"/>
                        <a:buFont typeface="Arial"/>
                        <a:buNone/>
                      </a:pPr>
                      <a:r>
                        <a:t/>
                      </a:r>
                      <a:endParaRPr sz="1400" u="none" cap="none" strike="noStrike">
                        <a:latin typeface="Lato"/>
                        <a:ea typeface="Lato"/>
                        <a:cs typeface="Lato"/>
                        <a:sym typeface="Lato"/>
                      </a:endParaRPr>
                    </a:p>
                  </a:txBody>
                  <a:tcPr marT="45725" marB="45725" marR="91450" marL="91450">
                    <a:lnL cap="flat" cmpd="sng" w="9525">
                      <a:solidFill>
                        <a:schemeClr val="lt1"/>
                      </a:solidFill>
                      <a:prstDash val="solid"/>
                      <a:round/>
                      <a:headEnd len="sm" w="sm" type="none"/>
                      <a:tailEnd len="sm" w="sm" type="none"/>
                    </a:lnL>
                    <a:lnR cap="flat" cmpd="sng" w="9525">
                      <a:solidFill>
                        <a:schemeClr val="lt1"/>
                      </a:solidFill>
                      <a:prstDash val="solid"/>
                      <a:round/>
                      <a:headEnd len="sm" w="sm" type="none"/>
                      <a:tailEnd len="sm" w="sm" type="none"/>
                    </a:lnR>
                    <a:lnT cap="flat" cmpd="sng" w="9525">
                      <a:solidFill>
                        <a:schemeClr val="lt1"/>
                      </a:solidFill>
                      <a:prstDash val="solid"/>
                      <a:round/>
                      <a:headEnd len="sm" w="sm" type="none"/>
                      <a:tailEnd len="sm" w="sm" type="none"/>
                    </a:lnT>
                    <a:lnB cap="flat" cmpd="sng" w="9525">
                      <a:solidFill>
                        <a:schemeClr val="lt1"/>
                      </a:solidFill>
                      <a:prstDash val="solid"/>
                      <a:round/>
                      <a:headEnd len="sm" w="sm" type="none"/>
                      <a:tailEnd len="sm" w="sm" type="none"/>
                    </a:lnB>
                    <a:solidFill>
                      <a:srgbClr val="CCCCCC"/>
                    </a:solidFill>
                  </a:tcPr>
                </a:tc>
              </a:tr>
              <a:tr h="365775">
                <a:tc vMerge="1"/>
                <a:tc>
                  <a:txBody>
                    <a:bodyPr/>
                    <a:lstStyle/>
                    <a:p>
                      <a:pPr indent="0" lvl="0" marL="0" marR="0" rtl="0" algn="l">
                        <a:lnSpc>
                          <a:spcPct val="115000"/>
                        </a:lnSpc>
                        <a:spcBef>
                          <a:spcPts val="0"/>
                        </a:spcBef>
                        <a:spcAft>
                          <a:spcPts val="0"/>
                        </a:spcAft>
                        <a:buClr>
                          <a:srgbClr val="000000"/>
                        </a:buClr>
                        <a:buSzPts val="1400"/>
                        <a:buFont typeface="Arial"/>
                        <a:buNone/>
                      </a:pPr>
                      <a:r>
                        <a:t/>
                      </a:r>
                      <a:endParaRPr sz="1400" u="none" cap="none" strike="noStrike">
                        <a:latin typeface="Lato"/>
                        <a:ea typeface="Lato"/>
                        <a:cs typeface="Lato"/>
                        <a:sym typeface="Lato"/>
                      </a:endParaRPr>
                    </a:p>
                  </a:txBody>
                  <a:tcPr marT="45725" marB="45725" marR="91450" marL="91450">
                    <a:lnL cap="flat" cmpd="sng" w="9525">
                      <a:solidFill>
                        <a:schemeClr val="lt1"/>
                      </a:solidFill>
                      <a:prstDash val="solid"/>
                      <a:round/>
                      <a:headEnd len="sm" w="sm" type="none"/>
                      <a:tailEnd len="sm" w="sm" type="none"/>
                    </a:lnL>
                    <a:lnR cap="flat" cmpd="sng" w="9525">
                      <a:solidFill>
                        <a:schemeClr val="lt1"/>
                      </a:solidFill>
                      <a:prstDash val="solid"/>
                      <a:round/>
                      <a:headEnd len="sm" w="sm" type="none"/>
                      <a:tailEnd len="sm" w="sm" type="none"/>
                    </a:lnR>
                    <a:lnT cap="flat" cmpd="sng" w="9525">
                      <a:solidFill>
                        <a:schemeClr val="lt1"/>
                      </a:solidFill>
                      <a:prstDash val="solid"/>
                      <a:round/>
                      <a:headEnd len="sm" w="sm" type="none"/>
                      <a:tailEnd len="sm" w="sm" type="none"/>
                    </a:lnT>
                    <a:lnB cap="flat" cmpd="sng" w="9525">
                      <a:solidFill>
                        <a:schemeClr val="lt1"/>
                      </a:solidFill>
                      <a:prstDash val="solid"/>
                      <a:round/>
                      <a:headEnd len="sm" w="sm" type="none"/>
                      <a:tailEnd len="sm" w="sm" type="none"/>
                    </a:lnB>
                    <a:solidFill>
                      <a:srgbClr val="EFEFEF"/>
                    </a:solidFill>
                  </a:tcPr>
                </a:tc>
              </a:tr>
              <a:tr h="365775">
                <a:tc vMerge="1"/>
                <a:tc>
                  <a:txBody>
                    <a:bodyPr/>
                    <a:lstStyle/>
                    <a:p>
                      <a:pPr indent="0" lvl="0" marL="0" marR="0" rtl="0" algn="l">
                        <a:lnSpc>
                          <a:spcPct val="115000"/>
                        </a:lnSpc>
                        <a:spcBef>
                          <a:spcPts val="0"/>
                        </a:spcBef>
                        <a:spcAft>
                          <a:spcPts val="0"/>
                        </a:spcAft>
                        <a:buClr>
                          <a:srgbClr val="000000"/>
                        </a:buClr>
                        <a:buSzPts val="1400"/>
                        <a:buFont typeface="Arial"/>
                        <a:buNone/>
                      </a:pPr>
                      <a:r>
                        <a:t/>
                      </a:r>
                      <a:endParaRPr sz="1400" u="none" cap="none" strike="noStrike">
                        <a:latin typeface="Lato"/>
                        <a:ea typeface="Lato"/>
                        <a:cs typeface="Lato"/>
                        <a:sym typeface="Lato"/>
                      </a:endParaRPr>
                    </a:p>
                  </a:txBody>
                  <a:tcPr marT="45725" marB="45725" marR="91450" marL="91450">
                    <a:lnL cap="flat" cmpd="sng" w="9525">
                      <a:solidFill>
                        <a:schemeClr val="lt1"/>
                      </a:solidFill>
                      <a:prstDash val="solid"/>
                      <a:round/>
                      <a:headEnd len="sm" w="sm" type="none"/>
                      <a:tailEnd len="sm" w="sm" type="none"/>
                    </a:lnL>
                    <a:lnR cap="flat" cmpd="sng" w="9525">
                      <a:solidFill>
                        <a:schemeClr val="lt1"/>
                      </a:solidFill>
                      <a:prstDash val="solid"/>
                      <a:round/>
                      <a:headEnd len="sm" w="sm" type="none"/>
                      <a:tailEnd len="sm" w="sm" type="none"/>
                    </a:lnR>
                    <a:lnT cap="flat" cmpd="sng" w="9525">
                      <a:solidFill>
                        <a:schemeClr val="lt1"/>
                      </a:solidFill>
                      <a:prstDash val="solid"/>
                      <a:round/>
                      <a:headEnd len="sm" w="sm" type="none"/>
                      <a:tailEnd len="sm" w="sm" type="none"/>
                    </a:lnT>
                    <a:lnB cap="flat" cmpd="sng" w="9525">
                      <a:solidFill>
                        <a:schemeClr val="lt1"/>
                      </a:solidFill>
                      <a:prstDash val="solid"/>
                      <a:round/>
                      <a:headEnd len="sm" w="sm" type="none"/>
                      <a:tailEnd len="sm" w="sm" type="none"/>
                    </a:lnB>
                    <a:solidFill>
                      <a:srgbClr val="CCCCCC"/>
                    </a:solidFill>
                  </a:tcPr>
                </a:tc>
              </a:tr>
              <a:tr h="365775">
                <a:tc vMerge="1"/>
                <a:tc>
                  <a:txBody>
                    <a:bodyPr/>
                    <a:lstStyle/>
                    <a:p>
                      <a:pPr indent="0" lvl="0" marL="0" marR="0" rtl="0" algn="l">
                        <a:lnSpc>
                          <a:spcPct val="115000"/>
                        </a:lnSpc>
                        <a:spcBef>
                          <a:spcPts val="0"/>
                        </a:spcBef>
                        <a:spcAft>
                          <a:spcPts val="0"/>
                        </a:spcAft>
                        <a:buClr>
                          <a:srgbClr val="000000"/>
                        </a:buClr>
                        <a:buSzPts val="1400"/>
                        <a:buFont typeface="Arial"/>
                        <a:buNone/>
                      </a:pPr>
                      <a:r>
                        <a:t/>
                      </a:r>
                      <a:endParaRPr b="1" sz="1400" u="none" cap="none" strike="noStrike">
                        <a:latin typeface="Lato"/>
                        <a:ea typeface="Lato"/>
                        <a:cs typeface="Lato"/>
                        <a:sym typeface="Lato"/>
                      </a:endParaRPr>
                    </a:p>
                  </a:txBody>
                  <a:tcPr marT="45725" marB="45725" marR="91450" marL="91450">
                    <a:lnL cap="flat" cmpd="sng" w="9525">
                      <a:solidFill>
                        <a:schemeClr val="lt1"/>
                      </a:solidFill>
                      <a:prstDash val="solid"/>
                      <a:round/>
                      <a:headEnd len="sm" w="sm" type="none"/>
                      <a:tailEnd len="sm" w="sm" type="none"/>
                    </a:lnL>
                    <a:lnR cap="flat" cmpd="sng" w="9525">
                      <a:solidFill>
                        <a:schemeClr val="lt1"/>
                      </a:solidFill>
                      <a:prstDash val="solid"/>
                      <a:round/>
                      <a:headEnd len="sm" w="sm" type="none"/>
                      <a:tailEnd len="sm" w="sm" type="none"/>
                    </a:lnR>
                    <a:lnT cap="flat" cmpd="sng" w="9525">
                      <a:solidFill>
                        <a:schemeClr val="lt1"/>
                      </a:solidFill>
                      <a:prstDash val="solid"/>
                      <a:round/>
                      <a:headEnd len="sm" w="sm" type="none"/>
                      <a:tailEnd len="sm" w="sm" type="none"/>
                    </a:lnT>
                    <a:lnB cap="flat" cmpd="sng" w="9525">
                      <a:solidFill>
                        <a:schemeClr val="lt1"/>
                      </a:solidFill>
                      <a:prstDash val="solid"/>
                      <a:round/>
                      <a:headEnd len="sm" w="sm" type="none"/>
                      <a:tailEnd len="sm" w="sm" type="none"/>
                    </a:lnB>
                    <a:solidFill>
                      <a:srgbClr val="EFEFEF"/>
                    </a:solidFill>
                  </a:tcPr>
                </a:tc>
              </a:tr>
              <a:tr h="365775">
                <a:tc gridSpan="2">
                  <a:txBody>
                    <a:bodyPr/>
                    <a:lstStyle/>
                    <a:p>
                      <a:pPr indent="0" lvl="0" marL="0" marR="0" rtl="0" algn="l">
                        <a:lnSpc>
                          <a:spcPct val="115000"/>
                        </a:lnSpc>
                        <a:spcBef>
                          <a:spcPts val="0"/>
                        </a:spcBef>
                        <a:spcAft>
                          <a:spcPts val="0"/>
                        </a:spcAft>
                        <a:buClr>
                          <a:schemeClr val="lt1"/>
                        </a:buClr>
                        <a:buSzPts val="1400"/>
                        <a:buFont typeface="Century Gothic"/>
                        <a:buNone/>
                      </a:pPr>
                      <a:r>
                        <a:rPr b="1" lang="en-GB" sz="1300" u="none" cap="none" strike="noStrike">
                          <a:solidFill>
                            <a:schemeClr val="lt1"/>
                          </a:solidFill>
                          <a:latin typeface="Lato"/>
                          <a:ea typeface="Lato"/>
                          <a:cs typeface="Lato"/>
                          <a:sym typeface="Lato"/>
                        </a:rPr>
                        <a:t>What CPD (including research) have you received for your leadership role this year?</a:t>
                      </a:r>
                      <a:endParaRPr sz="1300" u="none" cap="none" strike="noStrike">
                        <a:latin typeface="Lato"/>
                        <a:ea typeface="Lato"/>
                        <a:cs typeface="Lato"/>
                        <a:sym typeface="Lato"/>
                      </a:endParaRPr>
                    </a:p>
                  </a:txBody>
                  <a:tcPr marT="45725" marB="45725" marR="91450" marL="91450">
                    <a:lnL cap="flat" cmpd="sng" w="9525">
                      <a:solidFill>
                        <a:schemeClr val="lt1"/>
                      </a:solidFill>
                      <a:prstDash val="solid"/>
                      <a:round/>
                      <a:headEnd len="sm" w="sm" type="none"/>
                      <a:tailEnd len="sm" w="sm" type="none"/>
                    </a:lnL>
                    <a:lnR cap="flat" cmpd="sng" w="9525">
                      <a:solidFill>
                        <a:schemeClr val="lt1"/>
                      </a:solidFill>
                      <a:prstDash val="solid"/>
                      <a:round/>
                      <a:headEnd len="sm" w="sm" type="none"/>
                      <a:tailEnd len="sm" w="sm" type="none"/>
                    </a:lnR>
                    <a:lnT cap="flat" cmpd="sng" w="9525">
                      <a:solidFill>
                        <a:schemeClr val="lt1"/>
                      </a:solidFill>
                      <a:prstDash val="solid"/>
                      <a:round/>
                      <a:headEnd len="sm" w="sm" type="none"/>
                      <a:tailEnd len="sm" w="sm" type="none"/>
                    </a:lnT>
                    <a:lnB cap="flat" cmpd="sng" w="9525">
                      <a:solidFill>
                        <a:schemeClr val="lt1"/>
                      </a:solidFill>
                      <a:prstDash val="solid"/>
                      <a:round/>
                      <a:headEnd len="sm" w="sm" type="none"/>
                      <a:tailEnd len="sm" w="sm" type="none"/>
                    </a:lnB>
                    <a:solidFill>
                      <a:srgbClr val="D81155"/>
                    </a:solidFill>
                  </a:tcPr>
                </a:tc>
                <a:tc hMerge="1"/>
              </a:tr>
              <a:tr h="365775">
                <a:tc rowSpan="6">
                  <a:txBody>
                    <a:bodyPr/>
                    <a:lstStyle/>
                    <a:p>
                      <a:pPr indent="0" lvl="0" marL="0" marR="0" rtl="0" algn="l">
                        <a:lnSpc>
                          <a:spcPct val="115000"/>
                        </a:lnSpc>
                        <a:spcBef>
                          <a:spcPts val="0"/>
                        </a:spcBef>
                        <a:spcAft>
                          <a:spcPts val="0"/>
                        </a:spcAft>
                        <a:buClr>
                          <a:srgbClr val="000000"/>
                        </a:buClr>
                        <a:buSzPts val="1200"/>
                        <a:buFont typeface="Arial"/>
                        <a:buNone/>
                      </a:pPr>
                      <a:r>
                        <a:rPr i="1" lang="en-GB" sz="1000" u="none" cap="none" strike="noStrike">
                          <a:latin typeface="Lato"/>
                          <a:ea typeface="Lato"/>
                          <a:cs typeface="Lato"/>
                          <a:sym typeface="Lato"/>
                        </a:rPr>
                        <a:t>How do you keep abreast of the latest research into the teaching of </a:t>
                      </a:r>
                      <a:r>
                        <a:rPr i="1" lang="en-GB" sz="1000">
                          <a:latin typeface="Lato"/>
                          <a:ea typeface="Lato"/>
                          <a:cs typeface="Lato"/>
                          <a:sym typeface="Lato"/>
                        </a:rPr>
                        <a:t>RSE &amp; PSHE</a:t>
                      </a:r>
                      <a:r>
                        <a:rPr i="1" lang="en-GB" sz="1000" u="none" cap="none" strike="noStrike">
                          <a:latin typeface="Lato"/>
                          <a:ea typeface="Lato"/>
                          <a:cs typeface="Lato"/>
                          <a:sym typeface="Lato"/>
                        </a:rPr>
                        <a:t> at KS1 and KS2?</a:t>
                      </a:r>
                      <a:endParaRPr sz="1000" u="none" cap="none" strike="noStrike">
                        <a:latin typeface="Lato"/>
                        <a:ea typeface="Lato"/>
                        <a:cs typeface="Lato"/>
                        <a:sym typeface="Lato"/>
                      </a:endParaRPr>
                    </a:p>
                    <a:p>
                      <a:pPr indent="0" lvl="0" marL="0" marR="0" rtl="0" algn="l">
                        <a:lnSpc>
                          <a:spcPct val="115000"/>
                        </a:lnSpc>
                        <a:spcBef>
                          <a:spcPts val="0"/>
                        </a:spcBef>
                        <a:spcAft>
                          <a:spcPts val="0"/>
                        </a:spcAft>
                        <a:buClr>
                          <a:srgbClr val="000000"/>
                        </a:buClr>
                        <a:buSzPts val="1200"/>
                        <a:buFont typeface="Arial"/>
                        <a:buNone/>
                      </a:pPr>
                      <a:r>
                        <a:rPr i="1" lang="en-GB" sz="1000" u="none" cap="none" strike="noStrike">
                          <a:latin typeface="Lato"/>
                          <a:ea typeface="Lato"/>
                          <a:cs typeface="Lato"/>
                          <a:sym typeface="Lato"/>
                        </a:rPr>
                        <a:t>Do you (or the school) belong to any </a:t>
                      </a:r>
                      <a:r>
                        <a:rPr i="1" lang="en-GB" sz="1000">
                          <a:latin typeface="Lato"/>
                          <a:ea typeface="Lato"/>
                          <a:cs typeface="Lato"/>
                          <a:sym typeface="Lato"/>
                        </a:rPr>
                        <a:t>RSE &amp; PSHE</a:t>
                      </a:r>
                      <a:r>
                        <a:rPr i="1" lang="en-GB" sz="1000" u="none" cap="none" strike="noStrike">
                          <a:latin typeface="Lato"/>
                          <a:ea typeface="Lato"/>
                          <a:cs typeface="Lato"/>
                          <a:sym typeface="Lato"/>
                        </a:rPr>
                        <a:t> forum?</a:t>
                      </a:r>
                      <a:endParaRPr sz="1000" u="none" cap="none" strike="noStrike">
                        <a:latin typeface="Lato"/>
                        <a:ea typeface="Lato"/>
                        <a:cs typeface="Lato"/>
                        <a:sym typeface="Lato"/>
                      </a:endParaRPr>
                    </a:p>
                    <a:p>
                      <a:pPr indent="0" lvl="0" marL="0" marR="0" rtl="0" algn="l">
                        <a:lnSpc>
                          <a:spcPct val="115000"/>
                        </a:lnSpc>
                        <a:spcBef>
                          <a:spcPts val="0"/>
                        </a:spcBef>
                        <a:spcAft>
                          <a:spcPts val="0"/>
                        </a:spcAft>
                        <a:buClr>
                          <a:srgbClr val="000000"/>
                        </a:buClr>
                        <a:buSzPts val="1200"/>
                        <a:buFont typeface="Arial"/>
                        <a:buNone/>
                      </a:pPr>
                      <a:r>
                        <a:rPr i="1" lang="en-GB" sz="1000" u="none" cap="none" strike="noStrike">
                          <a:latin typeface="Lato"/>
                          <a:ea typeface="Lato"/>
                          <a:cs typeface="Lato"/>
                          <a:sym typeface="Lato"/>
                        </a:rPr>
                        <a:t>How confident are you about leading </a:t>
                      </a:r>
                      <a:r>
                        <a:rPr i="1" lang="en-GB" sz="1000">
                          <a:latin typeface="Lato"/>
                          <a:ea typeface="Lato"/>
                          <a:cs typeface="Lato"/>
                          <a:sym typeface="Lato"/>
                        </a:rPr>
                        <a:t>RSE &amp; PSHE</a:t>
                      </a:r>
                      <a:r>
                        <a:rPr i="1" lang="en-GB" sz="1000" u="none" cap="none" strike="noStrike">
                          <a:latin typeface="Lato"/>
                          <a:ea typeface="Lato"/>
                          <a:cs typeface="Lato"/>
                          <a:sym typeface="Lato"/>
                        </a:rPr>
                        <a:t> across the whole school?</a:t>
                      </a:r>
                      <a:endParaRPr sz="1000" u="none" cap="none" strike="noStrike">
                        <a:latin typeface="Lato"/>
                        <a:ea typeface="Lato"/>
                        <a:cs typeface="Lato"/>
                        <a:sym typeface="Lato"/>
                      </a:endParaRPr>
                    </a:p>
                  </a:txBody>
                  <a:tcPr marT="45725" marB="45725" marR="91450" marL="91450">
                    <a:lnL cap="flat" cmpd="sng" w="9525">
                      <a:solidFill>
                        <a:schemeClr val="lt1"/>
                      </a:solidFill>
                      <a:prstDash val="solid"/>
                      <a:round/>
                      <a:headEnd len="sm" w="sm" type="none"/>
                      <a:tailEnd len="sm" w="sm" type="none"/>
                    </a:lnL>
                    <a:lnR cap="flat" cmpd="sng" w="9525">
                      <a:solidFill>
                        <a:schemeClr val="lt1"/>
                      </a:solidFill>
                      <a:prstDash val="solid"/>
                      <a:round/>
                      <a:headEnd len="sm" w="sm" type="none"/>
                      <a:tailEnd len="sm" w="sm" type="none"/>
                    </a:lnR>
                    <a:lnT cap="flat" cmpd="sng" w="9525">
                      <a:solidFill>
                        <a:schemeClr val="lt1"/>
                      </a:solidFill>
                      <a:prstDash val="solid"/>
                      <a:round/>
                      <a:headEnd len="sm" w="sm" type="none"/>
                      <a:tailEnd len="sm" w="sm" type="none"/>
                    </a:lnT>
                    <a:lnB cap="flat" cmpd="sng" w="9525">
                      <a:solidFill>
                        <a:schemeClr val="lt1"/>
                      </a:solidFill>
                      <a:prstDash val="solid"/>
                      <a:round/>
                      <a:headEnd len="sm" w="sm" type="none"/>
                      <a:tailEnd len="sm" w="sm" type="none"/>
                    </a:lnB>
                    <a:solidFill>
                      <a:srgbClr val="CCCCCC"/>
                    </a:solidFill>
                  </a:tcPr>
                </a:tc>
                <a:tc>
                  <a:txBody>
                    <a:bodyPr/>
                    <a:lstStyle/>
                    <a:p>
                      <a:pPr indent="0" lvl="0" marL="0" marR="0" rtl="0" algn="l">
                        <a:lnSpc>
                          <a:spcPct val="115000"/>
                        </a:lnSpc>
                        <a:spcBef>
                          <a:spcPts val="0"/>
                        </a:spcBef>
                        <a:spcAft>
                          <a:spcPts val="0"/>
                        </a:spcAft>
                        <a:buClr>
                          <a:srgbClr val="000000"/>
                        </a:buClr>
                        <a:buSzPts val="1800"/>
                        <a:buFont typeface="Arial"/>
                        <a:buNone/>
                      </a:pPr>
                      <a:r>
                        <a:t/>
                      </a:r>
                      <a:endParaRPr sz="1800" u="none" cap="none" strike="noStrike">
                        <a:latin typeface="Lato"/>
                        <a:ea typeface="Lato"/>
                        <a:cs typeface="Lato"/>
                        <a:sym typeface="Lato"/>
                      </a:endParaRPr>
                    </a:p>
                  </a:txBody>
                  <a:tcPr marT="45725" marB="45725" marR="91450" marL="91450">
                    <a:lnL cap="flat" cmpd="sng" w="9525">
                      <a:solidFill>
                        <a:schemeClr val="lt1"/>
                      </a:solidFill>
                      <a:prstDash val="solid"/>
                      <a:round/>
                      <a:headEnd len="sm" w="sm" type="none"/>
                      <a:tailEnd len="sm" w="sm" type="none"/>
                    </a:lnL>
                    <a:lnR cap="flat" cmpd="sng" w="9525">
                      <a:solidFill>
                        <a:schemeClr val="lt1"/>
                      </a:solidFill>
                      <a:prstDash val="solid"/>
                      <a:round/>
                      <a:headEnd len="sm" w="sm" type="none"/>
                      <a:tailEnd len="sm" w="sm" type="none"/>
                    </a:lnR>
                    <a:lnT cap="flat" cmpd="sng" w="9525">
                      <a:solidFill>
                        <a:schemeClr val="lt1"/>
                      </a:solidFill>
                      <a:prstDash val="solid"/>
                      <a:round/>
                      <a:headEnd len="sm" w="sm" type="none"/>
                      <a:tailEnd len="sm" w="sm" type="none"/>
                    </a:lnT>
                    <a:lnB cap="flat" cmpd="sng" w="9525">
                      <a:solidFill>
                        <a:schemeClr val="lt1"/>
                      </a:solidFill>
                      <a:prstDash val="solid"/>
                      <a:round/>
                      <a:headEnd len="sm" w="sm" type="none"/>
                      <a:tailEnd len="sm" w="sm" type="none"/>
                    </a:lnB>
                    <a:solidFill>
                      <a:srgbClr val="CCCCCC"/>
                    </a:solidFill>
                  </a:tcPr>
                </a:tc>
              </a:tr>
              <a:tr h="365775">
                <a:tc vMerge="1"/>
                <a:tc>
                  <a:txBody>
                    <a:bodyPr/>
                    <a:lstStyle/>
                    <a:p>
                      <a:pPr indent="0" lvl="0" marL="0" marR="0" rtl="0" algn="l">
                        <a:lnSpc>
                          <a:spcPct val="115000"/>
                        </a:lnSpc>
                        <a:spcBef>
                          <a:spcPts val="0"/>
                        </a:spcBef>
                        <a:spcAft>
                          <a:spcPts val="0"/>
                        </a:spcAft>
                        <a:buClr>
                          <a:srgbClr val="000000"/>
                        </a:buClr>
                        <a:buSzPts val="1800"/>
                        <a:buFont typeface="Arial"/>
                        <a:buNone/>
                      </a:pPr>
                      <a:r>
                        <a:t/>
                      </a:r>
                      <a:endParaRPr sz="1800" u="none" cap="none" strike="noStrike">
                        <a:latin typeface="Lato"/>
                        <a:ea typeface="Lato"/>
                        <a:cs typeface="Lato"/>
                        <a:sym typeface="Lato"/>
                      </a:endParaRPr>
                    </a:p>
                  </a:txBody>
                  <a:tcPr marT="45725" marB="45725" marR="91450" marL="91450">
                    <a:lnL cap="flat" cmpd="sng" w="9525">
                      <a:solidFill>
                        <a:schemeClr val="lt1"/>
                      </a:solidFill>
                      <a:prstDash val="solid"/>
                      <a:round/>
                      <a:headEnd len="sm" w="sm" type="none"/>
                      <a:tailEnd len="sm" w="sm" type="none"/>
                    </a:lnL>
                    <a:lnR cap="flat" cmpd="sng" w="9525">
                      <a:solidFill>
                        <a:schemeClr val="lt1"/>
                      </a:solidFill>
                      <a:prstDash val="solid"/>
                      <a:round/>
                      <a:headEnd len="sm" w="sm" type="none"/>
                      <a:tailEnd len="sm" w="sm" type="none"/>
                    </a:lnR>
                    <a:lnT cap="flat" cmpd="sng" w="9525">
                      <a:solidFill>
                        <a:schemeClr val="lt1"/>
                      </a:solidFill>
                      <a:prstDash val="solid"/>
                      <a:round/>
                      <a:headEnd len="sm" w="sm" type="none"/>
                      <a:tailEnd len="sm" w="sm" type="none"/>
                    </a:lnT>
                    <a:lnB cap="flat" cmpd="sng" w="9525">
                      <a:solidFill>
                        <a:schemeClr val="lt1"/>
                      </a:solidFill>
                      <a:prstDash val="solid"/>
                      <a:round/>
                      <a:headEnd len="sm" w="sm" type="none"/>
                      <a:tailEnd len="sm" w="sm" type="none"/>
                    </a:lnB>
                    <a:solidFill>
                      <a:srgbClr val="EFEFEF"/>
                    </a:solidFill>
                  </a:tcPr>
                </a:tc>
              </a:tr>
              <a:tr h="365775">
                <a:tc vMerge="1"/>
                <a:tc>
                  <a:txBody>
                    <a:bodyPr/>
                    <a:lstStyle/>
                    <a:p>
                      <a:pPr indent="0" lvl="0" marL="0" marR="0" rtl="0" algn="l">
                        <a:lnSpc>
                          <a:spcPct val="115000"/>
                        </a:lnSpc>
                        <a:spcBef>
                          <a:spcPts val="0"/>
                        </a:spcBef>
                        <a:spcAft>
                          <a:spcPts val="0"/>
                        </a:spcAft>
                        <a:buClr>
                          <a:srgbClr val="000000"/>
                        </a:buClr>
                        <a:buSzPts val="1800"/>
                        <a:buFont typeface="Arial"/>
                        <a:buNone/>
                      </a:pPr>
                      <a:r>
                        <a:t/>
                      </a:r>
                      <a:endParaRPr sz="1800" u="none" cap="none" strike="noStrike">
                        <a:latin typeface="Lato"/>
                        <a:ea typeface="Lato"/>
                        <a:cs typeface="Lato"/>
                        <a:sym typeface="Lato"/>
                      </a:endParaRPr>
                    </a:p>
                  </a:txBody>
                  <a:tcPr marT="45725" marB="45725" marR="91450" marL="91450">
                    <a:lnL cap="flat" cmpd="sng" w="9525">
                      <a:solidFill>
                        <a:schemeClr val="lt1"/>
                      </a:solidFill>
                      <a:prstDash val="solid"/>
                      <a:round/>
                      <a:headEnd len="sm" w="sm" type="none"/>
                      <a:tailEnd len="sm" w="sm" type="none"/>
                    </a:lnL>
                    <a:lnR cap="flat" cmpd="sng" w="9525">
                      <a:solidFill>
                        <a:schemeClr val="lt1"/>
                      </a:solidFill>
                      <a:prstDash val="solid"/>
                      <a:round/>
                      <a:headEnd len="sm" w="sm" type="none"/>
                      <a:tailEnd len="sm" w="sm" type="none"/>
                    </a:lnR>
                    <a:lnT cap="flat" cmpd="sng" w="9525">
                      <a:solidFill>
                        <a:schemeClr val="lt1"/>
                      </a:solidFill>
                      <a:prstDash val="solid"/>
                      <a:round/>
                      <a:headEnd len="sm" w="sm" type="none"/>
                      <a:tailEnd len="sm" w="sm" type="none"/>
                    </a:lnT>
                    <a:lnB cap="flat" cmpd="sng" w="9525">
                      <a:solidFill>
                        <a:schemeClr val="lt1"/>
                      </a:solidFill>
                      <a:prstDash val="solid"/>
                      <a:round/>
                      <a:headEnd len="sm" w="sm" type="none"/>
                      <a:tailEnd len="sm" w="sm" type="none"/>
                    </a:lnB>
                    <a:solidFill>
                      <a:srgbClr val="CCCCCC"/>
                    </a:solidFill>
                  </a:tcPr>
                </a:tc>
              </a:tr>
              <a:tr h="365775">
                <a:tc vMerge="1"/>
                <a:tc>
                  <a:txBody>
                    <a:bodyPr/>
                    <a:lstStyle/>
                    <a:p>
                      <a:pPr indent="0" lvl="0" marL="0" marR="0" rtl="0" algn="l">
                        <a:lnSpc>
                          <a:spcPct val="115000"/>
                        </a:lnSpc>
                        <a:spcBef>
                          <a:spcPts val="0"/>
                        </a:spcBef>
                        <a:spcAft>
                          <a:spcPts val="0"/>
                        </a:spcAft>
                        <a:buClr>
                          <a:srgbClr val="000000"/>
                        </a:buClr>
                        <a:buSzPts val="1800"/>
                        <a:buFont typeface="Arial"/>
                        <a:buNone/>
                      </a:pPr>
                      <a:r>
                        <a:t/>
                      </a:r>
                      <a:endParaRPr sz="1800" u="none" cap="none" strike="noStrike">
                        <a:latin typeface="Lato"/>
                        <a:ea typeface="Lato"/>
                        <a:cs typeface="Lato"/>
                        <a:sym typeface="Lato"/>
                      </a:endParaRPr>
                    </a:p>
                  </a:txBody>
                  <a:tcPr marT="45725" marB="45725" marR="91450" marL="91450">
                    <a:lnL cap="flat" cmpd="sng" w="9525">
                      <a:solidFill>
                        <a:schemeClr val="lt1"/>
                      </a:solidFill>
                      <a:prstDash val="solid"/>
                      <a:round/>
                      <a:headEnd len="sm" w="sm" type="none"/>
                      <a:tailEnd len="sm" w="sm" type="none"/>
                    </a:lnL>
                    <a:lnR cap="flat" cmpd="sng" w="9525">
                      <a:solidFill>
                        <a:schemeClr val="lt1"/>
                      </a:solidFill>
                      <a:prstDash val="solid"/>
                      <a:round/>
                      <a:headEnd len="sm" w="sm" type="none"/>
                      <a:tailEnd len="sm" w="sm" type="none"/>
                    </a:lnR>
                    <a:lnT cap="flat" cmpd="sng" w="9525">
                      <a:solidFill>
                        <a:schemeClr val="lt1"/>
                      </a:solidFill>
                      <a:prstDash val="solid"/>
                      <a:round/>
                      <a:headEnd len="sm" w="sm" type="none"/>
                      <a:tailEnd len="sm" w="sm" type="none"/>
                    </a:lnT>
                    <a:lnB cap="flat" cmpd="sng" w="9525">
                      <a:solidFill>
                        <a:schemeClr val="lt1"/>
                      </a:solidFill>
                      <a:prstDash val="solid"/>
                      <a:round/>
                      <a:headEnd len="sm" w="sm" type="none"/>
                      <a:tailEnd len="sm" w="sm" type="none"/>
                    </a:lnB>
                    <a:solidFill>
                      <a:srgbClr val="EFEFEF"/>
                    </a:solidFill>
                  </a:tcPr>
                </a:tc>
              </a:tr>
              <a:tr h="365775">
                <a:tc vMerge="1"/>
                <a:tc>
                  <a:txBody>
                    <a:bodyPr/>
                    <a:lstStyle/>
                    <a:p>
                      <a:pPr indent="0" lvl="0" marL="0" marR="0" rtl="0" algn="l">
                        <a:lnSpc>
                          <a:spcPct val="115000"/>
                        </a:lnSpc>
                        <a:spcBef>
                          <a:spcPts val="0"/>
                        </a:spcBef>
                        <a:spcAft>
                          <a:spcPts val="0"/>
                        </a:spcAft>
                        <a:buClr>
                          <a:srgbClr val="000000"/>
                        </a:buClr>
                        <a:buSzPts val="1800"/>
                        <a:buFont typeface="Arial"/>
                        <a:buNone/>
                      </a:pPr>
                      <a:r>
                        <a:t/>
                      </a:r>
                      <a:endParaRPr sz="1800" u="none" cap="none" strike="noStrike">
                        <a:latin typeface="Lato"/>
                        <a:ea typeface="Lato"/>
                        <a:cs typeface="Lato"/>
                        <a:sym typeface="Lato"/>
                      </a:endParaRPr>
                    </a:p>
                  </a:txBody>
                  <a:tcPr marT="45725" marB="45725" marR="91450" marL="91450">
                    <a:lnL cap="flat" cmpd="sng" w="9525">
                      <a:solidFill>
                        <a:schemeClr val="lt1"/>
                      </a:solidFill>
                      <a:prstDash val="solid"/>
                      <a:round/>
                      <a:headEnd len="sm" w="sm" type="none"/>
                      <a:tailEnd len="sm" w="sm" type="none"/>
                    </a:lnL>
                    <a:lnR cap="flat" cmpd="sng" w="9525">
                      <a:solidFill>
                        <a:schemeClr val="lt1"/>
                      </a:solidFill>
                      <a:prstDash val="solid"/>
                      <a:round/>
                      <a:headEnd len="sm" w="sm" type="none"/>
                      <a:tailEnd len="sm" w="sm" type="none"/>
                    </a:lnR>
                    <a:lnT cap="flat" cmpd="sng" w="9525">
                      <a:solidFill>
                        <a:schemeClr val="lt1"/>
                      </a:solidFill>
                      <a:prstDash val="solid"/>
                      <a:round/>
                      <a:headEnd len="sm" w="sm" type="none"/>
                      <a:tailEnd len="sm" w="sm" type="none"/>
                    </a:lnT>
                    <a:lnB cap="flat" cmpd="sng" w="9525">
                      <a:solidFill>
                        <a:schemeClr val="lt1"/>
                      </a:solidFill>
                      <a:prstDash val="solid"/>
                      <a:round/>
                      <a:headEnd len="sm" w="sm" type="none"/>
                      <a:tailEnd len="sm" w="sm" type="none"/>
                    </a:lnB>
                    <a:solidFill>
                      <a:srgbClr val="CCCCCC"/>
                    </a:solidFill>
                  </a:tcPr>
                </a:tc>
              </a:tr>
              <a:tr h="365775">
                <a:tc vMerge="1"/>
                <a:tc>
                  <a:txBody>
                    <a:bodyPr/>
                    <a:lstStyle/>
                    <a:p>
                      <a:pPr indent="0" lvl="0" marL="0" marR="0" rtl="0" algn="l">
                        <a:lnSpc>
                          <a:spcPct val="115000"/>
                        </a:lnSpc>
                        <a:spcBef>
                          <a:spcPts val="0"/>
                        </a:spcBef>
                        <a:spcAft>
                          <a:spcPts val="0"/>
                        </a:spcAft>
                        <a:buClr>
                          <a:srgbClr val="000000"/>
                        </a:buClr>
                        <a:buSzPts val="1800"/>
                        <a:buFont typeface="Arial"/>
                        <a:buNone/>
                      </a:pPr>
                      <a:r>
                        <a:t/>
                      </a:r>
                      <a:endParaRPr sz="1800" u="none" cap="none" strike="noStrike">
                        <a:latin typeface="Lato"/>
                        <a:ea typeface="Lato"/>
                        <a:cs typeface="Lato"/>
                        <a:sym typeface="Lato"/>
                      </a:endParaRPr>
                    </a:p>
                  </a:txBody>
                  <a:tcPr marT="45725" marB="45725" marR="91450" marL="91450">
                    <a:lnL cap="flat" cmpd="sng" w="9525">
                      <a:solidFill>
                        <a:schemeClr val="lt1"/>
                      </a:solidFill>
                      <a:prstDash val="solid"/>
                      <a:round/>
                      <a:headEnd len="sm" w="sm" type="none"/>
                      <a:tailEnd len="sm" w="sm" type="none"/>
                    </a:lnL>
                    <a:lnR cap="flat" cmpd="sng" w="9525">
                      <a:solidFill>
                        <a:schemeClr val="lt1"/>
                      </a:solidFill>
                      <a:prstDash val="solid"/>
                      <a:round/>
                      <a:headEnd len="sm" w="sm" type="none"/>
                      <a:tailEnd len="sm" w="sm" type="none"/>
                    </a:lnR>
                    <a:lnT cap="flat" cmpd="sng" w="9525">
                      <a:solidFill>
                        <a:schemeClr val="lt1"/>
                      </a:solidFill>
                      <a:prstDash val="solid"/>
                      <a:round/>
                      <a:headEnd len="sm" w="sm" type="none"/>
                      <a:tailEnd len="sm" w="sm" type="none"/>
                    </a:lnT>
                    <a:lnB cap="flat" cmpd="sng" w="9525">
                      <a:solidFill>
                        <a:schemeClr val="lt1"/>
                      </a:solidFill>
                      <a:prstDash val="solid"/>
                      <a:round/>
                      <a:headEnd len="sm" w="sm" type="none"/>
                      <a:tailEnd len="sm" w="sm" type="none"/>
                    </a:lnB>
                    <a:solidFill>
                      <a:srgbClr val="EFEFEF"/>
                    </a:solidFill>
                  </a:tcPr>
                </a:tc>
              </a:tr>
            </a:tbl>
          </a:graphicData>
        </a:graphic>
      </p:graphicFrame>
      <p:sp>
        <p:nvSpPr>
          <p:cNvPr id="141" name="Google Shape;141;p10"/>
          <p:cNvSpPr txBox="1"/>
          <p:nvPr>
            <p:ph idx="12" type="sldNum"/>
          </p:nvPr>
        </p:nvSpPr>
        <p:spPr>
          <a:xfrm>
            <a:off x="7086600" y="5897826"/>
            <a:ext cx="2057400" cy="365100"/>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Clr>
                <a:srgbClr val="000000"/>
              </a:buClr>
              <a:buSzPts val="1200"/>
              <a:buFont typeface="Arial"/>
              <a:buNone/>
            </a:pPr>
            <a:fld id="{00000000-1234-1234-1234-123412341234}" type="slidenum">
              <a:rPr lang="en-GB">
                <a:latin typeface="Lato"/>
                <a:ea typeface="Lato"/>
                <a:cs typeface="Lato"/>
                <a:sym typeface="Lato"/>
              </a:rPr>
              <a:t>‹#›</a:t>
            </a:fld>
            <a:endParaRPr>
              <a:latin typeface="Lato"/>
              <a:ea typeface="Lato"/>
              <a:cs typeface="Lato"/>
              <a:sym typeface="Lato"/>
            </a:endParaRPr>
          </a:p>
        </p:txBody>
      </p:sp>
      <p:sp>
        <p:nvSpPr>
          <p:cNvPr id="142" name="Google Shape;142;p10"/>
          <p:cNvSpPr/>
          <p:nvPr/>
        </p:nvSpPr>
        <p:spPr>
          <a:xfrm>
            <a:off x="368200" y="559125"/>
            <a:ext cx="2125800" cy="187500"/>
          </a:xfrm>
          <a:prstGeom prst="roundRect">
            <a:avLst>
              <a:gd fmla="val 50000" name="adj"/>
            </a:avLst>
          </a:prstGeom>
          <a:solidFill>
            <a:srgbClr val="FFEA28"/>
          </a:solidFill>
          <a:ln>
            <a:noFill/>
          </a:ln>
        </p:spPr>
        <p:txBody>
          <a:bodyPr anchorCtr="0" anchor="ctr" bIns="100450" lIns="100450" spcFirstLastPara="1" rIns="100450" wrap="square" tIns="100450">
            <a:noAutofit/>
          </a:bodyPr>
          <a:lstStyle/>
          <a:p>
            <a:pPr indent="0" lvl="0" marL="0" marR="0" rtl="0" algn="l">
              <a:lnSpc>
                <a:spcPct val="100000"/>
              </a:lnSpc>
              <a:spcBef>
                <a:spcPts val="0"/>
              </a:spcBef>
              <a:spcAft>
                <a:spcPts val="0"/>
              </a:spcAft>
              <a:buClr>
                <a:srgbClr val="000000"/>
              </a:buClr>
              <a:buSzPts val="1500"/>
              <a:buFont typeface="Arial"/>
              <a:buNone/>
            </a:pPr>
            <a:r>
              <a:t/>
            </a:r>
            <a:endParaRPr b="0" i="0" sz="1500" u="none" cap="none" strike="noStrike">
              <a:solidFill>
                <a:srgbClr val="000000"/>
              </a:solidFill>
              <a:latin typeface="Arial"/>
              <a:ea typeface="Arial"/>
              <a:cs typeface="Arial"/>
              <a:sym typeface="Arial"/>
            </a:endParaRPr>
          </a:p>
        </p:txBody>
      </p:sp>
      <p:sp>
        <p:nvSpPr>
          <p:cNvPr id="143" name="Google Shape;143;p10"/>
          <p:cNvSpPr txBox="1"/>
          <p:nvPr/>
        </p:nvSpPr>
        <p:spPr>
          <a:xfrm>
            <a:off x="368200" y="191450"/>
            <a:ext cx="2219100" cy="627900"/>
          </a:xfrm>
          <a:prstGeom prst="rect">
            <a:avLst/>
          </a:prstGeom>
          <a:noFill/>
          <a:ln>
            <a:noFill/>
          </a:ln>
        </p:spPr>
        <p:txBody>
          <a:bodyPr anchorCtr="0" anchor="t" bIns="91425" lIns="91425" spcFirstLastPara="1" rIns="91425" wrap="square" tIns="91425">
            <a:spAutoFit/>
          </a:bodyPr>
          <a:lstStyle/>
          <a:p>
            <a:pPr indent="0" lvl="0" marL="0" rtl="0" algn="l">
              <a:lnSpc>
                <a:spcPct val="90000"/>
              </a:lnSpc>
              <a:spcBef>
                <a:spcPts val="0"/>
              </a:spcBef>
              <a:spcAft>
                <a:spcPts val="0"/>
              </a:spcAft>
              <a:buNone/>
            </a:pPr>
            <a:r>
              <a:rPr b="1" lang="en-GB" sz="3200">
                <a:solidFill>
                  <a:srgbClr val="000000"/>
                </a:solidFill>
                <a:latin typeface="Caveat"/>
                <a:ea typeface="Caveat"/>
                <a:cs typeface="Caveat"/>
                <a:sym typeface="Caveat"/>
              </a:rPr>
              <a:t>Leadership: 1</a:t>
            </a:r>
            <a:endParaRPr b="1" sz="3200">
              <a:solidFill>
                <a:srgbClr val="000000"/>
              </a:solidFill>
              <a:latin typeface="Caveat"/>
              <a:ea typeface="Caveat"/>
              <a:cs typeface="Caveat"/>
              <a:sym typeface="Caveat"/>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7" name="Shape 147"/>
        <p:cNvGrpSpPr/>
        <p:nvPr/>
      </p:nvGrpSpPr>
      <p:grpSpPr>
        <a:xfrm>
          <a:off x="0" y="0"/>
          <a:ext cx="0" cy="0"/>
          <a:chOff x="0" y="0"/>
          <a:chExt cx="0" cy="0"/>
        </a:xfrm>
      </p:grpSpPr>
      <p:graphicFrame>
        <p:nvGraphicFramePr>
          <p:cNvPr id="148" name="Google Shape;148;p11"/>
          <p:cNvGraphicFramePr/>
          <p:nvPr/>
        </p:nvGraphicFramePr>
        <p:xfrm>
          <a:off x="181537" y="895142"/>
          <a:ext cx="3000000" cy="3000000"/>
        </p:xfrm>
        <a:graphic>
          <a:graphicData uri="http://schemas.openxmlformats.org/drawingml/2006/table">
            <a:tbl>
              <a:tblPr bandRow="1" firstRow="1">
                <a:noFill/>
                <a:tableStyleId>{784E7820-2CDD-4A5C-8E56-BA8138F0549F}</a:tableStyleId>
              </a:tblPr>
              <a:tblGrid>
                <a:gridCol w="2781125"/>
                <a:gridCol w="5999800"/>
              </a:tblGrid>
              <a:tr h="365775">
                <a:tc gridSpan="2">
                  <a:txBody>
                    <a:bodyPr/>
                    <a:lstStyle/>
                    <a:p>
                      <a:pPr indent="0" lvl="0" marL="0" marR="0" rtl="0" algn="l">
                        <a:lnSpc>
                          <a:spcPct val="115000"/>
                        </a:lnSpc>
                        <a:spcBef>
                          <a:spcPts val="0"/>
                        </a:spcBef>
                        <a:spcAft>
                          <a:spcPts val="0"/>
                        </a:spcAft>
                        <a:buClr>
                          <a:srgbClr val="000000"/>
                        </a:buClr>
                        <a:buSzPts val="1400"/>
                        <a:buFont typeface="Arial"/>
                        <a:buNone/>
                      </a:pPr>
                      <a:r>
                        <a:rPr lang="en-GB" sz="1300" u="none" cap="none" strike="noStrike">
                          <a:solidFill>
                            <a:schemeClr val="lt1"/>
                          </a:solidFill>
                          <a:latin typeface="Lato"/>
                          <a:ea typeface="Lato"/>
                          <a:cs typeface="Lato"/>
                          <a:sym typeface="Lato"/>
                        </a:rPr>
                        <a:t>How have you communicated changes/ alterations to the </a:t>
                      </a:r>
                      <a:r>
                        <a:rPr lang="en-GB" sz="1300">
                          <a:latin typeface="Lato"/>
                          <a:ea typeface="Lato"/>
                          <a:cs typeface="Lato"/>
                          <a:sym typeface="Lato"/>
                        </a:rPr>
                        <a:t>RSE &amp; PSHE</a:t>
                      </a:r>
                      <a:r>
                        <a:rPr lang="en-GB" sz="1300" u="none" cap="none" strike="noStrike">
                          <a:solidFill>
                            <a:schemeClr val="lt1"/>
                          </a:solidFill>
                          <a:latin typeface="Lato"/>
                          <a:ea typeface="Lato"/>
                          <a:cs typeface="Lato"/>
                          <a:sym typeface="Lato"/>
                        </a:rPr>
                        <a:t> curriculum to the staff and leadership team?</a:t>
                      </a:r>
                      <a:endParaRPr sz="1300" u="none" cap="none" strike="noStrike">
                        <a:latin typeface="Lato"/>
                        <a:ea typeface="Lato"/>
                        <a:cs typeface="Lato"/>
                        <a:sym typeface="Lato"/>
                      </a:endParaRPr>
                    </a:p>
                  </a:txBody>
                  <a:tcPr marT="45725" marB="45725" marR="91450" marL="91450">
                    <a:lnL cap="flat" cmpd="sng" w="9525">
                      <a:solidFill>
                        <a:schemeClr val="lt1"/>
                      </a:solidFill>
                      <a:prstDash val="solid"/>
                      <a:round/>
                      <a:headEnd len="sm" w="sm" type="none"/>
                      <a:tailEnd len="sm" w="sm" type="none"/>
                    </a:lnL>
                    <a:lnR cap="flat" cmpd="sng" w="9525">
                      <a:solidFill>
                        <a:schemeClr val="lt1"/>
                      </a:solidFill>
                      <a:prstDash val="solid"/>
                      <a:round/>
                      <a:headEnd len="sm" w="sm" type="none"/>
                      <a:tailEnd len="sm" w="sm" type="none"/>
                    </a:lnR>
                    <a:lnT cap="flat" cmpd="sng" w="9525">
                      <a:solidFill>
                        <a:schemeClr val="lt1"/>
                      </a:solidFill>
                      <a:prstDash val="solid"/>
                      <a:round/>
                      <a:headEnd len="sm" w="sm" type="none"/>
                      <a:tailEnd len="sm" w="sm" type="none"/>
                    </a:lnT>
                    <a:lnB cap="flat" cmpd="sng" w="9525">
                      <a:solidFill>
                        <a:schemeClr val="lt1"/>
                      </a:solidFill>
                      <a:prstDash val="solid"/>
                      <a:round/>
                      <a:headEnd len="sm" w="sm" type="none"/>
                      <a:tailEnd len="sm" w="sm" type="none"/>
                    </a:lnB>
                    <a:solidFill>
                      <a:srgbClr val="D81155"/>
                    </a:solidFill>
                  </a:tcPr>
                </a:tc>
                <a:tc hMerge="1"/>
              </a:tr>
              <a:tr h="365775">
                <a:tc rowSpan="6">
                  <a:txBody>
                    <a:bodyPr/>
                    <a:lstStyle/>
                    <a:p>
                      <a:pPr indent="0" lvl="0" marL="0" marR="0" rtl="0" algn="l">
                        <a:lnSpc>
                          <a:spcPct val="115000"/>
                        </a:lnSpc>
                        <a:spcBef>
                          <a:spcPts val="0"/>
                        </a:spcBef>
                        <a:spcAft>
                          <a:spcPts val="0"/>
                        </a:spcAft>
                        <a:buClr>
                          <a:srgbClr val="000000"/>
                        </a:buClr>
                        <a:buSzPts val="1200"/>
                        <a:buFont typeface="Arial"/>
                        <a:buNone/>
                      </a:pPr>
                      <a:r>
                        <a:rPr i="1" lang="en-GB" sz="1000" u="none" cap="none" strike="noStrike">
                          <a:latin typeface="Lato"/>
                          <a:ea typeface="Lato"/>
                          <a:cs typeface="Lato"/>
                          <a:sym typeface="Lato"/>
                        </a:rPr>
                        <a:t>How often is the </a:t>
                      </a:r>
                      <a:r>
                        <a:rPr i="1" lang="en-GB" sz="1000">
                          <a:latin typeface="Lato"/>
                          <a:ea typeface="Lato"/>
                          <a:cs typeface="Lato"/>
                          <a:sym typeface="Lato"/>
                        </a:rPr>
                        <a:t>RSE &amp; PSHE</a:t>
                      </a:r>
                      <a:r>
                        <a:rPr i="1" lang="en-GB" sz="1000" u="none" cap="none" strike="noStrike">
                          <a:latin typeface="Lato"/>
                          <a:ea typeface="Lato"/>
                          <a:cs typeface="Lato"/>
                          <a:sym typeface="Lato"/>
                        </a:rPr>
                        <a:t> curriculum reviewed?</a:t>
                      </a:r>
                      <a:endParaRPr sz="1000" u="none" cap="none" strike="noStrike">
                        <a:latin typeface="Lato"/>
                        <a:ea typeface="Lato"/>
                        <a:cs typeface="Lato"/>
                        <a:sym typeface="Lato"/>
                      </a:endParaRPr>
                    </a:p>
                    <a:p>
                      <a:pPr indent="0" lvl="0" marL="0" marR="0" rtl="0" algn="l">
                        <a:lnSpc>
                          <a:spcPct val="115000"/>
                        </a:lnSpc>
                        <a:spcBef>
                          <a:spcPts val="0"/>
                        </a:spcBef>
                        <a:spcAft>
                          <a:spcPts val="0"/>
                        </a:spcAft>
                        <a:buClr>
                          <a:srgbClr val="000000"/>
                        </a:buClr>
                        <a:buSzPts val="1200"/>
                        <a:buFont typeface="Arial"/>
                        <a:buNone/>
                      </a:pPr>
                      <a:r>
                        <a:rPr i="1" lang="en-GB" sz="1000" u="none" cap="none" strike="noStrike">
                          <a:latin typeface="Lato"/>
                          <a:ea typeface="Lato"/>
                          <a:cs typeface="Lato"/>
                          <a:sym typeface="Lato"/>
                        </a:rPr>
                        <a:t>How do you go about communicating amendments or alterations to the curriculum to staff, governors and to parents?</a:t>
                      </a:r>
                      <a:endParaRPr sz="1000" u="none" cap="none" strike="noStrike">
                        <a:latin typeface="Lato"/>
                        <a:ea typeface="Lato"/>
                        <a:cs typeface="Lato"/>
                        <a:sym typeface="Lato"/>
                      </a:endParaRPr>
                    </a:p>
                    <a:p>
                      <a:pPr indent="0" lvl="0" marL="0" marR="0" rtl="0" algn="l">
                        <a:lnSpc>
                          <a:spcPct val="115000"/>
                        </a:lnSpc>
                        <a:spcBef>
                          <a:spcPts val="0"/>
                        </a:spcBef>
                        <a:spcAft>
                          <a:spcPts val="0"/>
                        </a:spcAft>
                        <a:buClr>
                          <a:srgbClr val="000000"/>
                        </a:buClr>
                        <a:buSzPts val="1200"/>
                        <a:buFont typeface="Arial"/>
                        <a:buNone/>
                      </a:pPr>
                      <a:r>
                        <a:t/>
                      </a:r>
                      <a:endParaRPr i="1" sz="1200" u="none" cap="none" strike="noStrike">
                        <a:latin typeface="Lato"/>
                        <a:ea typeface="Lato"/>
                        <a:cs typeface="Lato"/>
                        <a:sym typeface="Lato"/>
                      </a:endParaRPr>
                    </a:p>
                  </a:txBody>
                  <a:tcPr marT="45725" marB="45725" marR="91450" marL="91450">
                    <a:lnL cap="flat" cmpd="sng" w="9525">
                      <a:solidFill>
                        <a:schemeClr val="lt1"/>
                      </a:solidFill>
                      <a:prstDash val="solid"/>
                      <a:round/>
                      <a:headEnd len="sm" w="sm" type="none"/>
                      <a:tailEnd len="sm" w="sm" type="none"/>
                    </a:lnL>
                    <a:lnR cap="flat" cmpd="sng" w="9525">
                      <a:solidFill>
                        <a:schemeClr val="lt1"/>
                      </a:solidFill>
                      <a:prstDash val="solid"/>
                      <a:round/>
                      <a:headEnd len="sm" w="sm" type="none"/>
                      <a:tailEnd len="sm" w="sm" type="none"/>
                    </a:lnR>
                    <a:lnT cap="flat" cmpd="sng" w="9525">
                      <a:solidFill>
                        <a:schemeClr val="lt1"/>
                      </a:solidFill>
                      <a:prstDash val="solid"/>
                      <a:round/>
                      <a:headEnd len="sm" w="sm" type="none"/>
                      <a:tailEnd len="sm" w="sm" type="none"/>
                    </a:lnT>
                    <a:lnB cap="flat" cmpd="sng" w="9525">
                      <a:solidFill>
                        <a:schemeClr val="lt1"/>
                      </a:solidFill>
                      <a:prstDash val="solid"/>
                      <a:round/>
                      <a:headEnd len="sm" w="sm" type="none"/>
                      <a:tailEnd len="sm" w="sm" type="none"/>
                    </a:lnB>
                    <a:solidFill>
                      <a:srgbClr val="CCCCCC"/>
                    </a:solidFill>
                  </a:tcPr>
                </a:tc>
                <a:tc>
                  <a:txBody>
                    <a:bodyPr/>
                    <a:lstStyle/>
                    <a:p>
                      <a:pPr indent="0" lvl="0" marL="0" marR="0" rtl="0" algn="l">
                        <a:lnSpc>
                          <a:spcPct val="115000"/>
                        </a:lnSpc>
                        <a:spcBef>
                          <a:spcPts val="0"/>
                        </a:spcBef>
                        <a:spcAft>
                          <a:spcPts val="0"/>
                        </a:spcAft>
                        <a:buClr>
                          <a:srgbClr val="000000"/>
                        </a:buClr>
                        <a:buSzPts val="1400"/>
                        <a:buFont typeface="Arial"/>
                        <a:buNone/>
                      </a:pPr>
                      <a:r>
                        <a:t/>
                      </a:r>
                      <a:endParaRPr sz="1400" u="none" cap="none" strike="noStrike">
                        <a:latin typeface="Lato"/>
                        <a:ea typeface="Lato"/>
                        <a:cs typeface="Lato"/>
                        <a:sym typeface="Lato"/>
                      </a:endParaRPr>
                    </a:p>
                  </a:txBody>
                  <a:tcPr marT="45725" marB="45725" marR="91450" marL="91450">
                    <a:lnL cap="flat" cmpd="sng" w="9525">
                      <a:solidFill>
                        <a:schemeClr val="lt1"/>
                      </a:solidFill>
                      <a:prstDash val="solid"/>
                      <a:round/>
                      <a:headEnd len="sm" w="sm" type="none"/>
                      <a:tailEnd len="sm" w="sm" type="none"/>
                    </a:lnL>
                    <a:lnR cap="flat" cmpd="sng" w="9525">
                      <a:solidFill>
                        <a:schemeClr val="lt1"/>
                      </a:solidFill>
                      <a:prstDash val="solid"/>
                      <a:round/>
                      <a:headEnd len="sm" w="sm" type="none"/>
                      <a:tailEnd len="sm" w="sm" type="none"/>
                    </a:lnR>
                    <a:lnT cap="flat" cmpd="sng" w="9525">
                      <a:solidFill>
                        <a:schemeClr val="lt1"/>
                      </a:solidFill>
                      <a:prstDash val="solid"/>
                      <a:round/>
                      <a:headEnd len="sm" w="sm" type="none"/>
                      <a:tailEnd len="sm" w="sm" type="none"/>
                    </a:lnT>
                    <a:lnB cap="flat" cmpd="sng" w="9525">
                      <a:solidFill>
                        <a:schemeClr val="lt1"/>
                      </a:solidFill>
                      <a:prstDash val="solid"/>
                      <a:round/>
                      <a:headEnd len="sm" w="sm" type="none"/>
                      <a:tailEnd len="sm" w="sm" type="none"/>
                    </a:lnB>
                    <a:solidFill>
                      <a:srgbClr val="CCCCCC"/>
                    </a:solidFill>
                  </a:tcPr>
                </a:tc>
              </a:tr>
              <a:tr h="365775">
                <a:tc vMerge="1"/>
                <a:tc>
                  <a:txBody>
                    <a:bodyPr/>
                    <a:lstStyle/>
                    <a:p>
                      <a:pPr indent="0" lvl="0" marL="0" marR="0" rtl="0" algn="l">
                        <a:lnSpc>
                          <a:spcPct val="115000"/>
                        </a:lnSpc>
                        <a:spcBef>
                          <a:spcPts val="0"/>
                        </a:spcBef>
                        <a:spcAft>
                          <a:spcPts val="0"/>
                        </a:spcAft>
                        <a:buClr>
                          <a:srgbClr val="000000"/>
                        </a:buClr>
                        <a:buSzPts val="1400"/>
                        <a:buFont typeface="Arial"/>
                        <a:buNone/>
                      </a:pPr>
                      <a:r>
                        <a:t/>
                      </a:r>
                      <a:endParaRPr sz="1400" u="none" cap="none" strike="noStrike">
                        <a:latin typeface="Lato"/>
                        <a:ea typeface="Lato"/>
                        <a:cs typeface="Lato"/>
                        <a:sym typeface="Lato"/>
                      </a:endParaRPr>
                    </a:p>
                  </a:txBody>
                  <a:tcPr marT="45725" marB="45725" marR="91450" marL="91450">
                    <a:lnL cap="flat" cmpd="sng" w="9525">
                      <a:solidFill>
                        <a:schemeClr val="lt1"/>
                      </a:solidFill>
                      <a:prstDash val="solid"/>
                      <a:round/>
                      <a:headEnd len="sm" w="sm" type="none"/>
                      <a:tailEnd len="sm" w="sm" type="none"/>
                    </a:lnL>
                    <a:lnR cap="flat" cmpd="sng" w="9525">
                      <a:solidFill>
                        <a:schemeClr val="lt1"/>
                      </a:solidFill>
                      <a:prstDash val="solid"/>
                      <a:round/>
                      <a:headEnd len="sm" w="sm" type="none"/>
                      <a:tailEnd len="sm" w="sm" type="none"/>
                    </a:lnR>
                    <a:lnT cap="flat" cmpd="sng" w="9525">
                      <a:solidFill>
                        <a:schemeClr val="lt1"/>
                      </a:solidFill>
                      <a:prstDash val="solid"/>
                      <a:round/>
                      <a:headEnd len="sm" w="sm" type="none"/>
                      <a:tailEnd len="sm" w="sm" type="none"/>
                    </a:lnT>
                    <a:lnB cap="flat" cmpd="sng" w="9525">
                      <a:solidFill>
                        <a:schemeClr val="lt1"/>
                      </a:solidFill>
                      <a:prstDash val="solid"/>
                      <a:round/>
                      <a:headEnd len="sm" w="sm" type="none"/>
                      <a:tailEnd len="sm" w="sm" type="none"/>
                    </a:lnB>
                    <a:solidFill>
                      <a:srgbClr val="EFEFEF"/>
                    </a:solidFill>
                  </a:tcPr>
                </a:tc>
              </a:tr>
              <a:tr h="365775">
                <a:tc vMerge="1"/>
                <a:tc>
                  <a:txBody>
                    <a:bodyPr/>
                    <a:lstStyle/>
                    <a:p>
                      <a:pPr indent="0" lvl="0" marL="0" marR="0" rtl="0" algn="l">
                        <a:lnSpc>
                          <a:spcPct val="115000"/>
                        </a:lnSpc>
                        <a:spcBef>
                          <a:spcPts val="0"/>
                        </a:spcBef>
                        <a:spcAft>
                          <a:spcPts val="0"/>
                        </a:spcAft>
                        <a:buClr>
                          <a:srgbClr val="000000"/>
                        </a:buClr>
                        <a:buSzPts val="1400"/>
                        <a:buFont typeface="Arial"/>
                        <a:buNone/>
                      </a:pPr>
                      <a:r>
                        <a:t/>
                      </a:r>
                      <a:endParaRPr sz="1400" u="none" cap="none" strike="noStrike">
                        <a:latin typeface="Lato"/>
                        <a:ea typeface="Lato"/>
                        <a:cs typeface="Lato"/>
                        <a:sym typeface="Lato"/>
                      </a:endParaRPr>
                    </a:p>
                  </a:txBody>
                  <a:tcPr marT="45725" marB="45725" marR="91450" marL="91450">
                    <a:lnL cap="flat" cmpd="sng" w="9525">
                      <a:solidFill>
                        <a:schemeClr val="lt1"/>
                      </a:solidFill>
                      <a:prstDash val="solid"/>
                      <a:round/>
                      <a:headEnd len="sm" w="sm" type="none"/>
                      <a:tailEnd len="sm" w="sm" type="none"/>
                    </a:lnL>
                    <a:lnR cap="flat" cmpd="sng" w="9525">
                      <a:solidFill>
                        <a:schemeClr val="lt1"/>
                      </a:solidFill>
                      <a:prstDash val="solid"/>
                      <a:round/>
                      <a:headEnd len="sm" w="sm" type="none"/>
                      <a:tailEnd len="sm" w="sm" type="none"/>
                    </a:lnR>
                    <a:lnT cap="flat" cmpd="sng" w="9525">
                      <a:solidFill>
                        <a:schemeClr val="lt1"/>
                      </a:solidFill>
                      <a:prstDash val="solid"/>
                      <a:round/>
                      <a:headEnd len="sm" w="sm" type="none"/>
                      <a:tailEnd len="sm" w="sm" type="none"/>
                    </a:lnT>
                    <a:lnB cap="flat" cmpd="sng" w="9525">
                      <a:solidFill>
                        <a:schemeClr val="lt1"/>
                      </a:solidFill>
                      <a:prstDash val="solid"/>
                      <a:round/>
                      <a:headEnd len="sm" w="sm" type="none"/>
                      <a:tailEnd len="sm" w="sm" type="none"/>
                    </a:lnB>
                    <a:solidFill>
                      <a:srgbClr val="CCCCCC"/>
                    </a:solidFill>
                  </a:tcPr>
                </a:tc>
              </a:tr>
              <a:tr h="365775">
                <a:tc vMerge="1"/>
                <a:tc>
                  <a:txBody>
                    <a:bodyPr/>
                    <a:lstStyle/>
                    <a:p>
                      <a:pPr indent="0" lvl="0" marL="0" marR="0" rtl="0" algn="l">
                        <a:lnSpc>
                          <a:spcPct val="115000"/>
                        </a:lnSpc>
                        <a:spcBef>
                          <a:spcPts val="0"/>
                        </a:spcBef>
                        <a:spcAft>
                          <a:spcPts val="0"/>
                        </a:spcAft>
                        <a:buClr>
                          <a:srgbClr val="000000"/>
                        </a:buClr>
                        <a:buSzPts val="1400"/>
                        <a:buFont typeface="Arial"/>
                        <a:buNone/>
                      </a:pPr>
                      <a:r>
                        <a:t/>
                      </a:r>
                      <a:endParaRPr sz="1400" u="none" cap="none" strike="noStrike">
                        <a:latin typeface="Lato"/>
                        <a:ea typeface="Lato"/>
                        <a:cs typeface="Lato"/>
                        <a:sym typeface="Lato"/>
                      </a:endParaRPr>
                    </a:p>
                  </a:txBody>
                  <a:tcPr marT="45725" marB="45725" marR="91450" marL="91450">
                    <a:lnL cap="flat" cmpd="sng" w="9525">
                      <a:solidFill>
                        <a:schemeClr val="lt1"/>
                      </a:solidFill>
                      <a:prstDash val="solid"/>
                      <a:round/>
                      <a:headEnd len="sm" w="sm" type="none"/>
                      <a:tailEnd len="sm" w="sm" type="none"/>
                    </a:lnL>
                    <a:lnR cap="flat" cmpd="sng" w="9525">
                      <a:solidFill>
                        <a:schemeClr val="lt1"/>
                      </a:solidFill>
                      <a:prstDash val="solid"/>
                      <a:round/>
                      <a:headEnd len="sm" w="sm" type="none"/>
                      <a:tailEnd len="sm" w="sm" type="none"/>
                    </a:lnR>
                    <a:lnT cap="flat" cmpd="sng" w="9525">
                      <a:solidFill>
                        <a:schemeClr val="lt1"/>
                      </a:solidFill>
                      <a:prstDash val="solid"/>
                      <a:round/>
                      <a:headEnd len="sm" w="sm" type="none"/>
                      <a:tailEnd len="sm" w="sm" type="none"/>
                    </a:lnT>
                    <a:lnB cap="flat" cmpd="sng" w="9525">
                      <a:solidFill>
                        <a:schemeClr val="lt1"/>
                      </a:solidFill>
                      <a:prstDash val="solid"/>
                      <a:round/>
                      <a:headEnd len="sm" w="sm" type="none"/>
                      <a:tailEnd len="sm" w="sm" type="none"/>
                    </a:lnB>
                    <a:solidFill>
                      <a:srgbClr val="EFEFEF"/>
                    </a:solidFill>
                  </a:tcPr>
                </a:tc>
              </a:tr>
              <a:tr h="365775">
                <a:tc vMerge="1"/>
                <a:tc>
                  <a:txBody>
                    <a:bodyPr/>
                    <a:lstStyle/>
                    <a:p>
                      <a:pPr indent="0" lvl="0" marL="0" marR="0" rtl="0" algn="l">
                        <a:lnSpc>
                          <a:spcPct val="115000"/>
                        </a:lnSpc>
                        <a:spcBef>
                          <a:spcPts val="0"/>
                        </a:spcBef>
                        <a:spcAft>
                          <a:spcPts val="0"/>
                        </a:spcAft>
                        <a:buClr>
                          <a:srgbClr val="000000"/>
                        </a:buClr>
                        <a:buSzPts val="1400"/>
                        <a:buFont typeface="Arial"/>
                        <a:buNone/>
                      </a:pPr>
                      <a:r>
                        <a:t/>
                      </a:r>
                      <a:endParaRPr sz="1400" u="none" cap="none" strike="noStrike">
                        <a:latin typeface="Lato"/>
                        <a:ea typeface="Lato"/>
                        <a:cs typeface="Lato"/>
                        <a:sym typeface="Lato"/>
                      </a:endParaRPr>
                    </a:p>
                  </a:txBody>
                  <a:tcPr marT="45725" marB="45725" marR="91450" marL="91450">
                    <a:lnL cap="flat" cmpd="sng" w="9525">
                      <a:solidFill>
                        <a:schemeClr val="lt1"/>
                      </a:solidFill>
                      <a:prstDash val="solid"/>
                      <a:round/>
                      <a:headEnd len="sm" w="sm" type="none"/>
                      <a:tailEnd len="sm" w="sm" type="none"/>
                    </a:lnL>
                    <a:lnR cap="flat" cmpd="sng" w="9525">
                      <a:solidFill>
                        <a:schemeClr val="lt1"/>
                      </a:solidFill>
                      <a:prstDash val="solid"/>
                      <a:round/>
                      <a:headEnd len="sm" w="sm" type="none"/>
                      <a:tailEnd len="sm" w="sm" type="none"/>
                    </a:lnR>
                    <a:lnT cap="flat" cmpd="sng" w="9525">
                      <a:solidFill>
                        <a:schemeClr val="lt1"/>
                      </a:solidFill>
                      <a:prstDash val="solid"/>
                      <a:round/>
                      <a:headEnd len="sm" w="sm" type="none"/>
                      <a:tailEnd len="sm" w="sm" type="none"/>
                    </a:lnT>
                    <a:lnB cap="flat" cmpd="sng" w="9525">
                      <a:solidFill>
                        <a:schemeClr val="lt1"/>
                      </a:solidFill>
                      <a:prstDash val="solid"/>
                      <a:round/>
                      <a:headEnd len="sm" w="sm" type="none"/>
                      <a:tailEnd len="sm" w="sm" type="none"/>
                    </a:lnB>
                    <a:solidFill>
                      <a:srgbClr val="CCCCCC"/>
                    </a:solidFill>
                  </a:tcPr>
                </a:tc>
              </a:tr>
              <a:tr h="365775">
                <a:tc vMerge="1"/>
                <a:tc>
                  <a:txBody>
                    <a:bodyPr/>
                    <a:lstStyle/>
                    <a:p>
                      <a:pPr indent="0" lvl="0" marL="0" marR="0" rtl="0" algn="l">
                        <a:lnSpc>
                          <a:spcPct val="115000"/>
                        </a:lnSpc>
                        <a:spcBef>
                          <a:spcPts val="0"/>
                        </a:spcBef>
                        <a:spcAft>
                          <a:spcPts val="0"/>
                        </a:spcAft>
                        <a:buClr>
                          <a:srgbClr val="000000"/>
                        </a:buClr>
                        <a:buSzPts val="1400"/>
                        <a:buFont typeface="Arial"/>
                        <a:buNone/>
                      </a:pPr>
                      <a:r>
                        <a:t/>
                      </a:r>
                      <a:endParaRPr b="1" sz="1400" u="none" cap="none" strike="noStrike">
                        <a:latin typeface="Lato"/>
                        <a:ea typeface="Lato"/>
                        <a:cs typeface="Lato"/>
                        <a:sym typeface="Lato"/>
                      </a:endParaRPr>
                    </a:p>
                  </a:txBody>
                  <a:tcPr marT="45725" marB="45725" marR="91450" marL="91450">
                    <a:lnL cap="flat" cmpd="sng" w="9525">
                      <a:solidFill>
                        <a:schemeClr val="lt1"/>
                      </a:solidFill>
                      <a:prstDash val="solid"/>
                      <a:round/>
                      <a:headEnd len="sm" w="sm" type="none"/>
                      <a:tailEnd len="sm" w="sm" type="none"/>
                    </a:lnL>
                    <a:lnR cap="flat" cmpd="sng" w="9525">
                      <a:solidFill>
                        <a:schemeClr val="lt1"/>
                      </a:solidFill>
                      <a:prstDash val="solid"/>
                      <a:round/>
                      <a:headEnd len="sm" w="sm" type="none"/>
                      <a:tailEnd len="sm" w="sm" type="none"/>
                    </a:lnR>
                    <a:lnT cap="flat" cmpd="sng" w="9525">
                      <a:solidFill>
                        <a:schemeClr val="lt1"/>
                      </a:solidFill>
                      <a:prstDash val="solid"/>
                      <a:round/>
                      <a:headEnd len="sm" w="sm" type="none"/>
                      <a:tailEnd len="sm" w="sm" type="none"/>
                    </a:lnT>
                    <a:lnB cap="flat" cmpd="sng" w="9525">
                      <a:solidFill>
                        <a:schemeClr val="lt1"/>
                      </a:solidFill>
                      <a:prstDash val="solid"/>
                      <a:round/>
                      <a:headEnd len="sm" w="sm" type="none"/>
                      <a:tailEnd len="sm" w="sm" type="none"/>
                    </a:lnB>
                    <a:solidFill>
                      <a:srgbClr val="EFEFEF"/>
                    </a:solidFill>
                  </a:tcPr>
                </a:tc>
              </a:tr>
              <a:tr h="365775">
                <a:tc gridSpan="2">
                  <a:txBody>
                    <a:bodyPr/>
                    <a:lstStyle/>
                    <a:p>
                      <a:pPr indent="0" lvl="0" marL="0" marR="0" rtl="0" algn="l">
                        <a:lnSpc>
                          <a:spcPct val="115000"/>
                        </a:lnSpc>
                        <a:spcBef>
                          <a:spcPts val="0"/>
                        </a:spcBef>
                        <a:spcAft>
                          <a:spcPts val="0"/>
                        </a:spcAft>
                        <a:buClr>
                          <a:schemeClr val="lt1"/>
                        </a:buClr>
                        <a:buSzPts val="1400"/>
                        <a:buFont typeface="Century Gothic"/>
                        <a:buNone/>
                      </a:pPr>
                      <a:r>
                        <a:rPr b="1" lang="en-GB" sz="1300" u="none" cap="none" strike="noStrike">
                          <a:solidFill>
                            <a:schemeClr val="lt1"/>
                          </a:solidFill>
                          <a:latin typeface="Lato"/>
                          <a:ea typeface="Lato"/>
                          <a:cs typeface="Lato"/>
                          <a:sym typeface="Lato"/>
                        </a:rPr>
                        <a:t>What are you priorities for next year?</a:t>
                      </a:r>
                      <a:r>
                        <a:rPr lang="en-GB" sz="1300">
                          <a:latin typeface="Lato"/>
                          <a:ea typeface="Lato"/>
                          <a:cs typeface="Lato"/>
                          <a:sym typeface="Lato"/>
                        </a:rPr>
                        <a:t> </a:t>
                      </a:r>
                      <a:r>
                        <a:rPr b="1" lang="en-GB" sz="1300" u="none" cap="none" strike="noStrike">
                          <a:solidFill>
                            <a:schemeClr val="lt1"/>
                          </a:solidFill>
                          <a:latin typeface="Lato"/>
                          <a:ea typeface="Lato"/>
                          <a:cs typeface="Lato"/>
                          <a:sym typeface="Lato"/>
                        </a:rPr>
                        <a:t>How have you identified these?</a:t>
                      </a:r>
                      <a:endParaRPr sz="1300" u="none" cap="none" strike="noStrike">
                        <a:latin typeface="Lato"/>
                        <a:ea typeface="Lato"/>
                        <a:cs typeface="Lato"/>
                        <a:sym typeface="Lato"/>
                      </a:endParaRPr>
                    </a:p>
                  </a:txBody>
                  <a:tcPr marT="45725" marB="45725" marR="91450" marL="91450">
                    <a:lnL cap="flat" cmpd="sng" w="9525">
                      <a:solidFill>
                        <a:schemeClr val="lt1"/>
                      </a:solidFill>
                      <a:prstDash val="solid"/>
                      <a:round/>
                      <a:headEnd len="sm" w="sm" type="none"/>
                      <a:tailEnd len="sm" w="sm" type="none"/>
                    </a:lnL>
                    <a:lnR cap="flat" cmpd="sng" w="9525">
                      <a:solidFill>
                        <a:schemeClr val="lt1"/>
                      </a:solidFill>
                      <a:prstDash val="solid"/>
                      <a:round/>
                      <a:headEnd len="sm" w="sm" type="none"/>
                      <a:tailEnd len="sm" w="sm" type="none"/>
                    </a:lnR>
                    <a:lnT cap="flat" cmpd="sng" w="9525">
                      <a:solidFill>
                        <a:schemeClr val="lt1"/>
                      </a:solidFill>
                      <a:prstDash val="solid"/>
                      <a:round/>
                      <a:headEnd len="sm" w="sm" type="none"/>
                      <a:tailEnd len="sm" w="sm" type="none"/>
                    </a:lnT>
                    <a:lnB cap="flat" cmpd="sng" w="9525">
                      <a:solidFill>
                        <a:schemeClr val="lt1"/>
                      </a:solidFill>
                      <a:prstDash val="solid"/>
                      <a:round/>
                      <a:headEnd len="sm" w="sm" type="none"/>
                      <a:tailEnd len="sm" w="sm" type="none"/>
                    </a:lnB>
                    <a:solidFill>
                      <a:srgbClr val="D81155"/>
                    </a:solidFill>
                  </a:tcPr>
                </a:tc>
                <a:tc hMerge="1"/>
              </a:tr>
              <a:tr h="365775">
                <a:tc rowSpan="6">
                  <a:txBody>
                    <a:bodyPr/>
                    <a:lstStyle/>
                    <a:p>
                      <a:pPr indent="0" lvl="0" marL="0" marR="0" rtl="0" algn="l">
                        <a:lnSpc>
                          <a:spcPct val="115000"/>
                        </a:lnSpc>
                        <a:spcBef>
                          <a:spcPts val="0"/>
                        </a:spcBef>
                        <a:spcAft>
                          <a:spcPts val="0"/>
                        </a:spcAft>
                        <a:buClr>
                          <a:srgbClr val="000000"/>
                        </a:buClr>
                        <a:buSzPts val="1200"/>
                        <a:buFont typeface="Arial"/>
                        <a:buNone/>
                      </a:pPr>
                      <a:r>
                        <a:rPr i="1" lang="en-GB" sz="1000" u="none" cap="none" strike="noStrike">
                          <a:latin typeface="Lato"/>
                          <a:ea typeface="Lato"/>
                          <a:cs typeface="Lato"/>
                          <a:sym typeface="Lato"/>
                        </a:rPr>
                        <a:t>How do you go about identifying what has gone well and what has not?</a:t>
                      </a:r>
                      <a:endParaRPr sz="1000" u="none" cap="none" strike="noStrike">
                        <a:latin typeface="Lato"/>
                        <a:ea typeface="Lato"/>
                        <a:cs typeface="Lato"/>
                        <a:sym typeface="Lato"/>
                      </a:endParaRPr>
                    </a:p>
                    <a:p>
                      <a:pPr indent="0" lvl="0" marL="0" marR="0" rtl="0" algn="l">
                        <a:lnSpc>
                          <a:spcPct val="115000"/>
                        </a:lnSpc>
                        <a:spcBef>
                          <a:spcPts val="0"/>
                        </a:spcBef>
                        <a:spcAft>
                          <a:spcPts val="0"/>
                        </a:spcAft>
                        <a:buClr>
                          <a:srgbClr val="000000"/>
                        </a:buClr>
                        <a:buSzPts val="1200"/>
                        <a:buFont typeface="Arial"/>
                        <a:buNone/>
                      </a:pPr>
                      <a:r>
                        <a:rPr i="1" lang="en-GB" sz="1000" u="none" cap="none" strike="noStrike">
                          <a:latin typeface="Lato"/>
                          <a:ea typeface="Lato"/>
                          <a:cs typeface="Lato"/>
                          <a:sym typeface="Lato"/>
                        </a:rPr>
                        <a:t>How do you create a priority list?</a:t>
                      </a:r>
                      <a:endParaRPr sz="1000" u="none" cap="none" strike="noStrike">
                        <a:latin typeface="Lato"/>
                        <a:ea typeface="Lato"/>
                        <a:cs typeface="Lato"/>
                        <a:sym typeface="Lato"/>
                      </a:endParaRPr>
                    </a:p>
                    <a:p>
                      <a:pPr indent="0" lvl="0" marL="0" marR="0" rtl="0" algn="l">
                        <a:lnSpc>
                          <a:spcPct val="115000"/>
                        </a:lnSpc>
                        <a:spcBef>
                          <a:spcPts val="0"/>
                        </a:spcBef>
                        <a:spcAft>
                          <a:spcPts val="0"/>
                        </a:spcAft>
                        <a:buClr>
                          <a:srgbClr val="000000"/>
                        </a:buClr>
                        <a:buSzPts val="1200"/>
                        <a:buFont typeface="Arial"/>
                        <a:buNone/>
                      </a:pPr>
                      <a:r>
                        <a:rPr i="1" lang="en-GB" sz="1000" u="none" cap="none" strike="noStrike">
                          <a:latin typeface="Lato"/>
                          <a:ea typeface="Lato"/>
                          <a:cs typeface="Lato"/>
                          <a:sym typeface="Lato"/>
                        </a:rPr>
                        <a:t>How do you collect evidence to support your findings?</a:t>
                      </a:r>
                      <a:endParaRPr sz="1000" u="none" cap="none" strike="noStrike">
                        <a:latin typeface="Lato"/>
                        <a:ea typeface="Lato"/>
                        <a:cs typeface="Lato"/>
                        <a:sym typeface="Lato"/>
                      </a:endParaRPr>
                    </a:p>
                  </a:txBody>
                  <a:tcPr marT="45725" marB="45725" marR="91450" marL="91450">
                    <a:lnL cap="flat" cmpd="sng" w="9525">
                      <a:solidFill>
                        <a:schemeClr val="lt1"/>
                      </a:solidFill>
                      <a:prstDash val="solid"/>
                      <a:round/>
                      <a:headEnd len="sm" w="sm" type="none"/>
                      <a:tailEnd len="sm" w="sm" type="none"/>
                    </a:lnL>
                    <a:lnR cap="flat" cmpd="sng" w="9525">
                      <a:solidFill>
                        <a:schemeClr val="lt1"/>
                      </a:solidFill>
                      <a:prstDash val="solid"/>
                      <a:round/>
                      <a:headEnd len="sm" w="sm" type="none"/>
                      <a:tailEnd len="sm" w="sm" type="none"/>
                    </a:lnR>
                    <a:lnT cap="flat" cmpd="sng" w="9525">
                      <a:solidFill>
                        <a:schemeClr val="lt1"/>
                      </a:solidFill>
                      <a:prstDash val="solid"/>
                      <a:round/>
                      <a:headEnd len="sm" w="sm" type="none"/>
                      <a:tailEnd len="sm" w="sm" type="none"/>
                    </a:lnT>
                    <a:lnB cap="flat" cmpd="sng" w="9525">
                      <a:solidFill>
                        <a:schemeClr val="lt1"/>
                      </a:solidFill>
                      <a:prstDash val="solid"/>
                      <a:round/>
                      <a:headEnd len="sm" w="sm" type="none"/>
                      <a:tailEnd len="sm" w="sm" type="none"/>
                    </a:lnB>
                    <a:solidFill>
                      <a:srgbClr val="CCCCCC"/>
                    </a:solidFill>
                  </a:tcPr>
                </a:tc>
                <a:tc>
                  <a:txBody>
                    <a:bodyPr/>
                    <a:lstStyle/>
                    <a:p>
                      <a:pPr indent="0" lvl="0" marL="0" marR="0" rtl="0" algn="l">
                        <a:lnSpc>
                          <a:spcPct val="115000"/>
                        </a:lnSpc>
                        <a:spcBef>
                          <a:spcPts val="0"/>
                        </a:spcBef>
                        <a:spcAft>
                          <a:spcPts val="0"/>
                        </a:spcAft>
                        <a:buClr>
                          <a:srgbClr val="000000"/>
                        </a:buClr>
                        <a:buSzPts val="1800"/>
                        <a:buFont typeface="Arial"/>
                        <a:buNone/>
                      </a:pPr>
                      <a:r>
                        <a:t/>
                      </a:r>
                      <a:endParaRPr sz="1800" u="none" cap="none" strike="noStrike">
                        <a:latin typeface="Lato"/>
                        <a:ea typeface="Lato"/>
                        <a:cs typeface="Lato"/>
                        <a:sym typeface="Lato"/>
                      </a:endParaRPr>
                    </a:p>
                  </a:txBody>
                  <a:tcPr marT="45725" marB="45725" marR="91450" marL="91450">
                    <a:lnL cap="flat" cmpd="sng" w="9525">
                      <a:solidFill>
                        <a:schemeClr val="lt1"/>
                      </a:solidFill>
                      <a:prstDash val="solid"/>
                      <a:round/>
                      <a:headEnd len="sm" w="sm" type="none"/>
                      <a:tailEnd len="sm" w="sm" type="none"/>
                    </a:lnL>
                    <a:lnR cap="flat" cmpd="sng" w="9525">
                      <a:solidFill>
                        <a:schemeClr val="lt1"/>
                      </a:solidFill>
                      <a:prstDash val="solid"/>
                      <a:round/>
                      <a:headEnd len="sm" w="sm" type="none"/>
                      <a:tailEnd len="sm" w="sm" type="none"/>
                    </a:lnR>
                    <a:lnT cap="flat" cmpd="sng" w="9525">
                      <a:solidFill>
                        <a:schemeClr val="lt1"/>
                      </a:solidFill>
                      <a:prstDash val="solid"/>
                      <a:round/>
                      <a:headEnd len="sm" w="sm" type="none"/>
                      <a:tailEnd len="sm" w="sm" type="none"/>
                    </a:lnT>
                    <a:lnB cap="flat" cmpd="sng" w="9525">
                      <a:solidFill>
                        <a:schemeClr val="lt1"/>
                      </a:solidFill>
                      <a:prstDash val="solid"/>
                      <a:round/>
                      <a:headEnd len="sm" w="sm" type="none"/>
                      <a:tailEnd len="sm" w="sm" type="none"/>
                    </a:lnB>
                    <a:solidFill>
                      <a:srgbClr val="CCCCCC"/>
                    </a:solidFill>
                  </a:tcPr>
                </a:tc>
              </a:tr>
              <a:tr h="365775">
                <a:tc vMerge="1"/>
                <a:tc>
                  <a:txBody>
                    <a:bodyPr/>
                    <a:lstStyle/>
                    <a:p>
                      <a:pPr indent="0" lvl="0" marL="0" marR="0" rtl="0" algn="l">
                        <a:lnSpc>
                          <a:spcPct val="115000"/>
                        </a:lnSpc>
                        <a:spcBef>
                          <a:spcPts val="0"/>
                        </a:spcBef>
                        <a:spcAft>
                          <a:spcPts val="0"/>
                        </a:spcAft>
                        <a:buClr>
                          <a:srgbClr val="000000"/>
                        </a:buClr>
                        <a:buSzPts val="1800"/>
                        <a:buFont typeface="Arial"/>
                        <a:buNone/>
                      </a:pPr>
                      <a:r>
                        <a:t/>
                      </a:r>
                      <a:endParaRPr sz="1800" u="none" cap="none" strike="noStrike">
                        <a:latin typeface="Lato"/>
                        <a:ea typeface="Lato"/>
                        <a:cs typeface="Lato"/>
                        <a:sym typeface="Lato"/>
                      </a:endParaRPr>
                    </a:p>
                  </a:txBody>
                  <a:tcPr marT="45725" marB="45725" marR="91450" marL="91450">
                    <a:lnL cap="flat" cmpd="sng" w="9525">
                      <a:solidFill>
                        <a:schemeClr val="lt1"/>
                      </a:solidFill>
                      <a:prstDash val="solid"/>
                      <a:round/>
                      <a:headEnd len="sm" w="sm" type="none"/>
                      <a:tailEnd len="sm" w="sm" type="none"/>
                    </a:lnL>
                    <a:lnR cap="flat" cmpd="sng" w="9525">
                      <a:solidFill>
                        <a:schemeClr val="lt1"/>
                      </a:solidFill>
                      <a:prstDash val="solid"/>
                      <a:round/>
                      <a:headEnd len="sm" w="sm" type="none"/>
                      <a:tailEnd len="sm" w="sm" type="none"/>
                    </a:lnR>
                    <a:lnT cap="flat" cmpd="sng" w="9525">
                      <a:solidFill>
                        <a:schemeClr val="lt1"/>
                      </a:solidFill>
                      <a:prstDash val="solid"/>
                      <a:round/>
                      <a:headEnd len="sm" w="sm" type="none"/>
                      <a:tailEnd len="sm" w="sm" type="none"/>
                    </a:lnT>
                    <a:lnB cap="flat" cmpd="sng" w="9525">
                      <a:solidFill>
                        <a:schemeClr val="lt1"/>
                      </a:solidFill>
                      <a:prstDash val="solid"/>
                      <a:round/>
                      <a:headEnd len="sm" w="sm" type="none"/>
                      <a:tailEnd len="sm" w="sm" type="none"/>
                    </a:lnB>
                    <a:solidFill>
                      <a:srgbClr val="EFEFEF"/>
                    </a:solidFill>
                  </a:tcPr>
                </a:tc>
              </a:tr>
              <a:tr h="365775">
                <a:tc vMerge="1"/>
                <a:tc>
                  <a:txBody>
                    <a:bodyPr/>
                    <a:lstStyle/>
                    <a:p>
                      <a:pPr indent="0" lvl="0" marL="0" marR="0" rtl="0" algn="l">
                        <a:lnSpc>
                          <a:spcPct val="115000"/>
                        </a:lnSpc>
                        <a:spcBef>
                          <a:spcPts val="0"/>
                        </a:spcBef>
                        <a:spcAft>
                          <a:spcPts val="0"/>
                        </a:spcAft>
                        <a:buClr>
                          <a:srgbClr val="000000"/>
                        </a:buClr>
                        <a:buSzPts val="1800"/>
                        <a:buFont typeface="Arial"/>
                        <a:buNone/>
                      </a:pPr>
                      <a:r>
                        <a:t/>
                      </a:r>
                      <a:endParaRPr sz="1800" u="none" cap="none" strike="noStrike">
                        <a:latin typeface="Lato"/>
                        <a:ea typeface="Lato"/>
                        <a:cs typeface="Lato"/>
                        <a:sym typeface="Lato"/>
                      </a:endParaRPr>
                    </a:p>
                  </a:txBody>
                  <a:tcPr marT="45725" marB="45725" marR="91450" marL="91450">
                    <a:lnL cap="flat" cmpd="sng" w="9525">
                      <a:solidFill>
                        <a:schemeClr val="lt1"/>
                      </a:solidFill>
                      <a:prstDash val="solid"/>
                      <a:round/>
                      <a:headEnd len="sm" w="sm" type="none"/>
                      <a:tailEnd len="sm" w="sm" type="none"/>
                    </a:lnL>
                    <a:lnR cap="flat" cmpd="sng" w="9525">
                      <a:solidFill>
                        <a:schemeClr val="lt1"/>
                      </a:solidFill>
                      <a:prstDash val="solid"/>
                      <a:round/>
                      <a:headEnd len="sm" w="sm" type="none"/>
                      <a:tailEnd len="sm" w="sm" type="none"/>
                    </a:lnR>
                    <a:lnT cap="flat" cmpd="sng" w="9525">
                      <a:solidFill>
                        <a:schemeClr val="lt1"/>
                      </a:solidFill>
                      <a:prstDash val="solid"/>
                      <a:round/>
                      <a:headEnd len="sm" w="sm" type="none"/>
                      <a:tailEnd len="sm" w="sm" type="none"/>
                    </a:lnT>
                    <a:lnB cap="flat" cmpd="sng" w="9525">
                      <a:solidFill>
                        <a:schemeClr val="lt1"/>
                      </a:solidFill>
                      <a:prstDash val="solid"/>
                      <a:round/>
                      <a:headEnd len="sm" w="sm" type="none"/>
                      <a:tailEnd len="sm" w="sm" type="none"/>
                    </a:lnB>
                    <a:solidFill>
                      <a:srgbClr val="CCCCCC"/>
                    </a:solidFill>
                  </a:tcPr>
                </a:tc>
              </a:tr>
              <a:tr h="365775">
                <a:tc vMerge="1"/>
                <a:tc>
                  <a:txBody>
                    <a:bodyPr/>
                    <a:lstStyle/>
                    <a:p>
                      <a:pPr indent="0" lvl="0" marL="0" marR="0" rtl="0" algn="l">
                        <a:lnSpc>
                          <a:spcPct val="115000"/>
                        </a:lnSpc>
                        <a:spcBef>
                          <a:spcPts val="0"/>
                        </a:spcBef>
                        <a:spcAft>
                          <a:spcPts val="0"/>
                        </a:spcAft>
                        <a:buClr>
                          <a:srgbClr val="000000"/>
                        </a:buClr>
                        <a:buSzPts val="1800"/>
                        <a:buFont typeface="Arial"/>
                        <a:buNone/>
                      </a:pPr>
                      <a:r>
                        <a:t/>
                      </a:r>
                      <a:endParaRPr sz="1800" u="none" cap="none" strike="noStrike">
                        <a:latin typeface="Lato"/>
                        <a:ea typeface="Lato"/>
                        <a:cs typeface="Lato"/>
                        <a:sym typeface="Lato"/>
                      </a:endParaRPr>
                    </a:p>
                  </a:txBody>
                  <a:tcPr marT="45725" marB="45725" marR="91450" marL="91450">
                    <a:lnL cap="flat" cmpd="sng" w="9525">
                      <a:solidFill>
                        <a:schemeClr val="lt1"/>
                      </a:solidFill>
                      <a:prstDash val="solid"/>
                      <a:round/>
                      <a:headEnd len="sm" w="sm" type="none"/>
                      <a:tailEnd len="sm" w="sm" type="none"/>
                    </a:lnL>
                    <a:lnR cap="flat" cmpd="sng" w="9525">
                      <a:solidFill>
                        <a:schemeClr val="lt1"/>
                      </a:solidFill>
                      <a:prstDash val="solid"/>
                      <a:round/>
                      <a:headEnd len="sm" w="sm" type="none"/>
                      <a:tailEnd len="sm" w="sm" type="none"/>
                    </a:lnR>
                    <a:lnT cap="flat" cmpd="sng" w="9525">
                      <a:solidFill>
                        <a:schemeClr val="lt1"/>
                      </a:solidFill>
                      <a:prstDash val="solid"/>
                      <a:round/>
                      <a:headEnd len="sm" w="sm" type="none"/>
                      <a:tailEnd len="sm" w="sm" type="none"/>
                    </a:lnT>
                    <a:lnB cap="flat" cmpd="sng" w="9525">
                      <a:solidFill>
                        <a:schemeClr val="lt1"/>
                      </a:solidFill>
                      <a:prstDash val="solid"/>
                      <a:round/>
                      <a:headEnd len="sm" w="sm" type="none"/>
                      <a:tailEnd len="sm" w="sm" type="none"/>
                    </a:lnB>
                    <a:solidFill>
                      <a:srgbClr val="EFEFEF"/>
                    </a:solidFill>
                  </a:tcPr>
                </a:tc>
              </a:tr>
              <a:tr h="365775">
                <a:tc vMerge="1"/>
                <a:tc>
                  <a:txBody>
                    <a:bodyPr/>
                    <a:lstStyle/>
                    <a:p>
                      <a:pPr indent="0" lvl="0" marL="0" marR="0" rtl="0" algn="l">
                        <a:lnSpc>
                          <a:spcPct val="115000"/>
                        </a:lnSpc>
                        <a:spcBef>
                          <a:spcPts val="0"/>
                        </a:spcBef>
                        <a:spcAft>
                          <a:spcPts val="0"/>
                        </a:spcAft>
                        <a:buClr>
                          <a:srgbClr val="000000"/>
                        </a:buClr>
                        <a:buSzPts val="1800"/>
                        <a:buFont typeface="Arial"/>
                        <a:buNone/>
                      </a:pPr>
                      <a:r>
                        <a:t/>
                      </a:r>
                      <a:endParaRPr sz="1800" u="none" cap="none" strike="noStrike">
                        <a:latin typeface="Lato"/>
                        <a:ea typeface="Lato"/>
                        <a:cs typeface="Lato"/>
                        <a:sym typeface="Lato"/>
                      </a:endParaRPr>
                    </a:p>
                  </a:txBody>
                  <a:tcPr marT="45725" marB="45725" marR="91450" marL="91450">
                    <a:lnL cap="flat" cmpd="sng" w="9525">
                      <a:solidFill>
                        <a:schemeClr val="lt1"/>
                      </a:solidFill>
                      <a:prstDash val="solid"/>
                      <a:round/>
                      <a:headEnd len="sm" w="sm" type="none"/>
                      <a:tailEnd len="sm" w="sm" type="none"/>
                    </a:lnL>
                    <a:lnR cap="flat" cmpd="sng" w="9525">
                      <a:solidFill>
                        <a:schemeClr val="lt1"/>
                      </a:solidFill>
                      <a:prstDash val="solid"/>
                      <a:round/>
                      <a:headEnd len="sm" w="sm" type="none"/>
                      <a:tailEnd len="sm" w="sm" type="none"/>
                    </a:lnR>
                    <a:lnT cap="flat" cmpd="sng" w="9525">
                      <a:solidFill>
                        <a:schemeClr val="lt1"/>
                      </a:solidFill>
                      <a:prstDash val="solid"/>
                      <a:round/>
                      <a:headEnd len="sm" w="sm" type="none"/>
                      <a:tailEnd len="sm" w="sm" type="none"/>
                    </a:lnT>
                    <a:lnB cap="flat" cmpd="sng" w="9525">
                      <a:solidFill>
                        <a:schemeClr val="lt1"/>
                      </a:solidFill>
                      <a:prstDash val="solid"/>
                      <a:round/>
                      <a:headEnd len="sm" w="sm" type="none"/>
                      <a:tailEnd len="sm" w="sm" type="none"/>
                    </a:lnB>
                    <a:solidFill>
                      <a:srgbClr val="CCCCCC"/>
                    </a:solidFill>
                  </a:tcPr>
                </a:tc>
              </a:tr>
              <a:tr h="365775">
                <a:tc vMerge="1"/>
                <a:tc>
                  <a:txBody>
                    <a:bodyPr/>
                    <a:lstStyle/>
                    <a:p>
                      <a:pPr indent="0" lvl="0" marL="0" marR="0" rtl="0" algn="l">
                        <a:lnSpc>
                          <a:spcPct val="115000"/>
                        </a:lnSpc>
                        <a:spcBef>
                          <a:spcPts val="0"/>
                        </a:spcBef>
                        <a:spcAft>
                          <a:spcPts val="0"/>
                        </a:spcAft>
                        <a:buClr>
                          <a:srgbClr val="000000"/>
                        </a:buClr>
                        <a:buSzPts val="1800"/>
                        <a:buFont typeface="Arial"/>
                        <a:buNone/>
                      </a:pPr>
                      <a:r>
                        <a:t/>
                      </a:r>
                      <a:endParaRPr sz="1800" u="none" cap="none" strike="noStrike">
                        <a:latin typeface="Lato"/>
                        <a:ea typeface="Lato"/>
                        <a:cs typeface="Lato"/>
                        <a:sym typeface="Lato"/>
                      </a:endParaRPr>
                    </a:p>
                  </a:txBody>
                  <a:tcPr marT="45725" marB="45725" marR="91450" marL="91450">
                    <a:lnL cap="flat" cmpd="sng" w="9525">
                      <a:solidFill>
                        <a:schemeClr val="lt1"/>
                      </a:solidFill>
                      <a:prstDash val="solid"/>
                      <a:round/>
                      <a:headEnd len="sm" w="sm" type="none"/>
                      <a:tailEnd len="sm" w="sm" type="none"/>
                    </a:lnL>
                    <a:lnR cap="flat" cmpd="sng" w="9525">
                      <a:solidFill>
                        <a:schemeClr val="lt1"/>
                      </a:solidFill>
                      <a:prstDash val="solid"/>
                      <a:round/>
                      <a:headEnd len="sm" w="sm" type="none"/>
                      <a:tailEnd len="sm" w="sm" type="none"/>
                    </a:lnR>
                    <a:lnT cap="flat" cmpd="sng" w="9525">
                      <a:solidFill>
                        <a:schemeClr val="lt1"/>
                      </a:solidFill>
                      <a:prstDash val="solid"/>
                      <a:round/>
                      <a:headEnd len="sm" w="sm" type="none"/>
                      <a:tailEnd len="sm" w="sm" type="none"/>
                    </a:lnT>
                    <a:lnB cap="flat" cmpd="sng" w="9525">
                      <a:solidFill>
                        <a:schemeClr val="lt1"/>
                      </a:solidFill>
                      <a:prstDash val="solid"/>
                      <a:round/>
                      <a:headEnd len="sm" w="sm" type="none"/>
                      <a:tailEnd len="sm" w="sm" type="none"/>
                    </a:lnB>
                    <a:solidFill>
                      <a:srgbClr val="EFEFEF"/>
                    </a:solidFill>
                  </a:tcPr>
                </a:tc>
              </a:tr>
            </a:tbl>
          </a:graphicData>
        </a:graphic>
      </p:graphicFrame>
      <p:sp>
        <p:nvSpPr>
          <p:cNvPr id="149" name="Google Shape;149;p11"/>
          <p:cNvSpPr txBox="1"/>
          <p:nvPr>
            <p:ph idx="12" type="sldNum"/>
          </p:nvPr>
        </p:nvSpPr>
        <p:spPr>
          <a:xfrm>
            <a:off x="7086600" y="5910926"/>
            <a:ext cx="2057400" cy="365100"/>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Clr>
                <a:srgbClr val="000000"/>
              </a:buClr>
              <a:buSzPts val="1200"/>
              <a:buFont typeface="Arial"/>
              <a:buNone/>
            </a:pPr>
            <a:fld id="{00000000-1234-1234-1234-123412341234}" type="slidenum">
              <a:rPr lang="en-GB">
                <a:latin typeface="Lato"/>
                <a:ea typeface="Lato"/>
                <a:cs typeface="Lato"/>
                <a:sym typeface="Lato"/>
              </a:rPr>
              <a:t>‹#›</a:t>
            </a:fld>
            <a:endParaRPr>
              <a:latin typeface="Lato"/>
              <a:ea typeface="Lato"/>
              <a:cs typeface="Lato"/>
              <a:sym typeface="Lato"/>
            </a:endParaRPr>
          </a:p>
        </p:txBody>
      </p:sp>
      <p:sp>
        <p:nvSpPr>
          <p:cNvPr id="150" name="Google Shape;150;p11"/>
          <p:cNvSpPr/>
          <p:nvPr/>
        </p:nvSpPr>
        <p:spPr>
          <a:xfrm>
            <a:off x="368200" y="559125"/>
            <a:ext cx="2125800" cy="187500"/>
          </a:xfrm>
          <a:prstGeom prst="roundRect">
            <a:avLst>
              <a:gd fmla="val 50000" name="adj"/>
            </a:avLst>
          </a:prstGeom>
          <a:solidFill>
            <a:srgbClr val="FFEA28"/>
          </a:solidFill>
          <a:ln>
            <a:noFill/>
          </a:ln>
        </p:spPr>
        <p:txBody>
          <a:bodyPr anchorCtr="0" anchor="ctr" bIns="100450" lIns="100450" spcFirstLastPara="1" rIns="100450" wrap="square" tIns="100450">
            <a:noAutofit/>
          </a:bodyPr>
          <a:lstStyle/>
          <a:p>
            <a:pPr indent="0" lvl="0" marL="0" marR="0" rtl="0" algn="l">
              <a:lnSpc>
                <a:spcPct val="100000"/>
              </a:lnSpc>
              <a:spcBef>
                <a:spcPts val="0"/>
              </a:spcBef>
              <a:spcAft>
                <a:spcPts val="0"/>
              </a:spcAft>
              <a:buClr>
                <a:srgbClr val="000000"/>
              </a:buClr>
              <a:buSzPts val="1500"/>
              <a:buFont typeface="Arial"/>
              <a:buNone/>
            </a:pPr>
            <a:r>
              <a:t/>
            </a:r>
            <a:endParaRPr b="0" i="0" sz="1500" u="none" cap="none" strike="noStrike">
              <a:solidFill>
                <a:srgbClr val="000000"/>
              </a:solidFill>
              <a:latin typeface="Arial"/>
              <a:ea typeface="Arial"/>
              <a:cs typeface="Arial"/>
              <a:sym typeface="Arial"/>
            </a:endParaRPr>
          </a:p>
        </p:txBody>
      </p:sp>
      <p:sp>
        <p:nvSpPr>
          <p:cNvPr id="151" name="Google Shape;151;p11"/>
          <p:cNvSpPr txBox="1"/>
          <p:nvPr/>
        </p:nvSpPr>
        <p:spPr>
          <a:xfrm>
            <a:off x="368200" y="191450"/>
            <a:ext cx="2219100" cy="627900"/>
          </a:xfrm>
          <a:prstGeom prst="rect">
            <a:avLst/>
          </a:prstGeom>
          <a:noFill/>
          <a:ln>
            <a:noFill/>
          </a:ln>
        </p:spPr>
        <p:txBody>
          <a:bodyPr anchorCtr="0" anchor="t" bIns="91425" lIns="91425" spcFirstLastPara="1" rIns="91425" wrap="square" tIns="91425">
            <a:spAutoFit/>
          </a:bodyPr>
          <a:lstStyle/>
          <a:p>
            <a:pPr indent="0" lvl="0" marL="0" rtl="0" algn="l">
              <a:lnSpc>
                <a:spcPct val="90000"/>
              </a:lnSpc>
              <a:spcBef>
                <a:spcPts val="0"/>
              </a:spcBef>
              <a:spcAft>
                <a:spcPts val="0"/>
              </a:spcAft>
              <a:buNone/>
            </a:pPr>
            <a:r>
              <a:rPr b="1" lang="en-GB" sz="3200">
                <a:solidFill>
                  <a:srgbClr val="000000"/>
                </a:solidFill>
                <a:latin typeface="Caveat"/>
                <a:ea typeface="Caveat"/>
                <a:cs typeface="Caveat"/>
                <a:sym typeface="Caveat"/>
              </a:rPr>
              <a:t>Leadership: 2</a:t>
            </a:r>
            <a:endParaRPr b="1" sz="3200">
              <a:solidFill>
                <a:srgbClr val="000000"/>
              </a:solidFill>
              <a:latin typeface="Caveat"/>
              <a:ea typeface="Caveat"/>
              <a:cs typeface="Caveat"/>
              <a:sym typeface="Caveat"/>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5" name="Shape 75"/>
        <p:cNvGrpSpPr/>
        <p:nvPr/>
      </p:nvGrpSpPr>
      <p:grpSpPr>
        <a:xfrm>
          <a:off x="0" y="0"/>
          <a:ext cx="0" cy="0"/>
          <a:chOff x="0" y="0"/>
          <a:chExt cx="0" cy="0"/>
        </a:xfrm>
      </p:grpSpPr>
      <p:graphicFrame>
        <p:nvGraphicFramePr>
          <p:cNvPr id="76" name="Google Shape;76;p2"/>
          <p:cNvGraphicFramePr/>
          <p:nvPr/>
        </p:nvGraphicFramePr>
        <p:xfrm>
          <a:off x="212745" y="934258"/>
          <a:ext cx="3000000" cy="3000000"/>
        </p:xfrm>
        <a:graphic>
          <a:graphicData uri="http://schemas.openxmlformats.org/drawingml/2006/table">
            <a:tbl>
              <a:tblPr bandRow="1" firstRow="1">
                <a:noFill/>
                <a:tableStyleId>{784E7820-2CDD-4A5C-8E56-BA8138F0549F}</a:tableStyleId>
              </a:tblPr>
              <a:tblGrid>
                <a:gridCol w="2888825"/>
                <a:gridCol w="5829675"/>
              </a:tblGrid>
              <a:tr h="353925">
                <a:tc gridSpan="2">
                  <a:txBody>
                    <a:bodyPr/>
                    <a:lstStyle/>
                    <a:p>
                      <a:pPr indent="0" lvl="0" marL="0" marR="0" rtl="0" algn="l">
                        <a:lnSpc>
                          <a:spcPct val="115000"/>
                        </a:lnSpc>
                        <a:spcBef>
                          <a:spcPts val="0"/>
                        </a:spcBef>
                        <a:spcAft>
                          <a:spcPts val="0"/>
                        </a:spcAft>
                        <a:buClr>
                          <a:srgbClr val="000000"/>
                        </a:buClr>
                        <a:buSzPts val="1400"/>
                        <a:buFont typeface="Arial"/>
                        <a:buNone/>
                      </a:pPr>
                      <a:r>
                        <a:rPr lang="en-GB" sz="1300" u="none" cap="none" strike="noStrike">
                          <a:solidFill>
                            <a:schemeClr val="lt1"/>
                          </a:solidFill>
                          <a:latin typeface="Lato"/>
                          <a:ea typeface="Lato"/>
                          <a:cs typeface="Lato"/>
                          <a:sym typeface="Lato"/>
                        </a:rPr>
                        <a:t>How does the </a:t>
                      </a:r>
                      <a:r>
                        <a:rPr lang="en-GB" sz="1300">
                          <a:latin typeface="Lato"/>
                          <a:ea typeface="Lato"/>
                          <a:cs typeface="Lato"/>
                          <a:sym typeface="Lato"/>
                        </a:rPr>
                        <a:t>RSE &amp; PSHE</a:t>
                      </a:r>
                      <a:r>
                        <a:rPr lang="en-GB" sz="1300" u="none" cap="none" strike="noStrike">
                          <a:solidFill>
                            <a:schemeClr val="lt1"/>
                          </a:solidFill>
                          <a:latin typeface="Lato"/>
                          <a:ea typeface="Lato"/>
                          <a:cs typeface="Lato"/>
                          <a:sym typeface="Lato"/>
                        </a:rPr>
                        <a:t> curriculum take account of the context of your pupils?</a:t>
                      </a:r>
                      <a:endParaRPr sz="1300" u="none" cap="none" strike="noStrike">
                        <a:latin typeface="Lato"/>
                        <a:ea typeface="Lato"/>
                        <a:cs typeface="Lato"/>
                        <a:sym typeface="Lato"/>
                      </a:endParaRPr>
                    </a:p>
                  </a:txBody>
                  <a:tcPr marT="45725" marB="45725" marR="91450" marL="91450">
                    <a:lnL cap="flat" cmpd="sng" w="9525">
                      <a:solidFill>
                        <a:schemeClr val="lt1"/>
                      </a:solidFill>
                      <a:prstDash val="solid"/>
                      <a:round/>
                      <a:headEnd len="sm" w="sm" type="none"/>
                      <a:tailEnd len="sm" w="sm" type="none"/>
                    </a:lnL>
                    <a:lnR cap="flat" cmpd="sng" w="9525">
                      <a:solidFill>
                        <a:schemeClr val="lt1"/>
                      </a:solidFill>
                      <a:prstDash val="solid"/>
                      <a:round/>
                      <a:headEnd len="sm" w="sm" type="none"/>
                      <a:tailEnd len="sm" w="sm" type="none"/>
                    </a:lnR>
                    <a:lnT cap="flat" cmpd="sng" w="9525">
                      <a:solidFill>
                        <a:schemeClr val="lt1"/>
                      </a:solidFill>
                      <a:prstDash val="solid"/>
                      <a:round/>
                      <a:headEnd len="sm" w="sm" type="none"/>
                      <a:tailEnd len="sm" w="sm" type="none"/>
                    </a:lnT>
                    <a:lnB cap="flat" cmpd="sng" w="9525">
                      <a:solidFill>
                        <a:schemeClr val="lt1"/>
                      </a:solidFill>
                      <a:prstDash val="solid"/>
                      <a:round/>
                      <a:headEnd len="sm" w="sm" type="none"/>
                      <a:tailEnd len="sm" w="sm" type="none"/>
                    </a:lnB>
                    <a:solidFill>
                      <a:srgbClr val="D81155"/>
                    </a:solidFill>
                  </a:tcPr>
                </a:tc>
                <a:tc hMerge="1"/>
              </a:tr>
              <a:tr h="353925">
                <a:tc rowSpan="6">
                  <a:txBody>
                    <a:bodyPr/>
                    <a:lstStyle/>
                    <a:p>
                      <a:pPr indent="0" lvl="0" marL="0" marR="0" rtl="0" algn="l">
                        <a:lnSpc>
                          <a:spcPct val="115000"/>
                        </a:lnSpc>
                        <a:spcBef>
                          <a:spcPts val="0"/>
                        </a:spcBef>
                        <a:spcAft>
                          <a:spcPts val="0"/>
                        </a:spcAft>
                        <a:buClr>
                          <a:srgbClr val="000000"/>
                        </a:buClr>
                        <a:buSzPts val="1200"/>
                        <a:buFont typeface="Arial"/>
                        <a:buNone/>
                      </a:pPr>
                      <a:r>
                        <a:rPr i="1" lang="en-GB" sz="1000" u="none" cap="none" strike="noStrike">
                          <a:latin typeface="Lato"/>
                          <a:ea typeface="Lato"/>
                          <a:cs typeface="Lato"/>
                          <a:sym typeface="Lato"/>
                        </a:rPr>
                        <a:t>In this section you are expected to show that you have excellent awareness of the pupils that attend your school. This includes a full understanding of issues linked to their cultural capital. </a:t>
                      </a:r>
                      <a:endParaRPr sz="1000" u="none" cap="none" strike="noStrike">
                        <a:latin typeface="Lato"/>
                        <a:ea typeface="Lato"/>
                        <a:cs typeface="Lato"/>
                        <a:sym typeface="Lato"/>
                      </a:endParaRPr>
                    </a:p>
                    <a:p>
                      <a:pPr indent="0" lvl="0" marL="0" marR="0" rtl="0" algn="l">
                        <a:lnSpc>
                          <a:spcPct val="115000"/>
                        </a:lnSpc>
                        <a:spcBef>
                          <a:spcPts val="0"/>
                        </a:spcBef>
                        <a:spcAft>
                          <a:spcPts val="0"/>
                        </a:spcAft>
                        <a:buClr>
                          <a:srgbClr val="000000"/>
                        </a:buClr>
                        <a:buSzPts val="1200"/>
                        <a:buFont typeface="Arial"/>
                        <a:buNone/>
                      </a:pPr>
                      <a:r>
                        <a:rPr i="1" lang="en-GB" sz="1000" u="none" cap="none" strike="noStrike">
                          <a:latin typeface="Lato"/>
                          <a:ea typeface="Lato"/>
                          <a:cs typeface="Lato"/>
                          <a:sym typeface="Lato"/>
                        </a:rPr>
                        <a:t>For example: how well prepared are children for school? What level of aspiration from home? Etc.</a:t>
                      </a:r>
                      <a:endParaRPr sz="1000" u="none" cap="none" strike="noStrike">
                        <a:latin typeface="Lato"/>
                        <a:ea typeface="Lato"/>
                        <a:cs typeface="Lato"/>
                        <a:sym typeface="Lato"/>
                      </a:endParaRPr>
                    </a:p>
                    <a:p>
                      <a:pPr indent="0" lvl="0" marL="0" marR="0" rtl="0" algn="l">
                        <a:lnSpc>
                          <a:spcPct val="115000"/>
                        </a:lnSpc>
                        <a:spcBef>
                          <a:spcPts val="0"/>
                        </a:spcBef>
                        <a:spcAft>
                          <a:spcPts val="0"/>
                        </a:spcAft>
                        <a:buClr>
                          <a:srgbClr val="000000"/>
                        </a:buClr>
                        <a:buSzPts val="1200"/>
                        <a:buFont typeface="Arial"/>
                        <a:buNone/>
                      </a:pPr>
                      <a:r>
                        <a:rPr i="1" lang="en-GB" sz="1000" u="none" cap="none" strike="noStrike">
                          <a:latin typeface="Lato"/>
                          <a:ea typeface="Lato"/>
                          <a:cs typeface="Lato"/>
                          <a:sym typeface="Lato"/>
                        </a:rPr>
                        <a:t>Identify how this knowledge has helped you develop the </a:t>
                      </a:r>
                      <a:r>
                        <a:rPr i="1" lang="en-GB" sz="1000">
                          <a:latin typeface="Lato"/>
                          <a:ea typeface="Lato"/>
                          <a:cs typeface="Lato"/>
                          <a:sym typeface="Lato"/>
                        </a:rPr>
                        <a:t>RSE &amp; PSHE</a:t>
                      </a:r>
                      <a:r>
                        <a:rPr i="1" lang="en-GB" sz="1000" u="none" cap="none" strike="noStrike">
                          <a:latin typeface="Lato"/>
                          <a:ea typeface="Lato"/>
                          <a:cs typeface="Lato"/>
                          <a:sym typeface="Lato"/>
                        </a:rPr>
                        <a:t> curriculum.</a:t>
                      </a:r>
                      <a:endParaRPr sz="1000" u="none" cap="none" strike="noStrike">
                        <a:latin typeface="Lato"/>
                        <a:ea typeface="Lato"/>
                        <a:cs typeface="Lato"/>
                        <a:sym typeface="Lato"/>
                      </a:endParaRPr>
                    </a:p>
                  </a:txBody>
                  <a:tcPr marT="45725" marB="45725" marR="91450" marL="91450">
                    <a:lnL cap="flat" cmpd="sng" w="9525">
                      <a:solidFill>
                        <a:schemeClr val="lt1"/>
                      </a:solidFill>
                      <a:prstDash val="solid"/>
                      <a:round/>
                      <a:headEnd len="sm" w="sm" type="none"/>
                      <a:tailEnd len="sm" w="sm" type="none"/>
                    </a:lnL>
                    <a:lnR cap="flat" cmpd="sng" w="9525">
                      <a:solidFill>
                        <a:schemeClr val="lt1"/>
                      </a:solidFill>
                      <a:prstDash val="solid"/>
                      <a:round/>
                      <a:headEnd len="sm" w="sm" type="none"/>
                      <a:tailEnd len="sm" w="sm" type="none"/>
                    </a:lnR>
                    <a:lnT cap="flat" cmpd="sng" w="9525">
                      <a:solidFill>
                        <a:schemeClr val="lt1"/>
                      </a:solidFill>
                      <a:prstDash val="solid"/>
                      <a:round/>
                      <a:headEnd len="sm" w="sm" type="none"/>
                      <a:tailEnd len="sm" w="sm" type="none"/>
                    </a:lnT>
                    <a:lnB cap="flat" cmpd="sng" w="9525">
                      <a:solidFill>
                        <a:schemeClr val="lt1"/>
                      </a:solidFill>
                      <a:prstDash val="solid"/>
                      <a:round/>
                      <a:headEnd len="sm" w="sm" type="none"/>
                      <a:tailEnd len="sm" w="sm" type="none"/>
                    </a:lnB>
                    <a:solidFill>
                      <a:srgbClr val="CCCCCC"/>
                    </a:solidFill>
                  </a:tcPr>
                </a:tc>
                <a:tc>
                  <a:txBody>
                    <a:bodyPr/>
                    <a:lstStyle/>
                    <a:p>
                      <a:pPr indent="0" lvl="0" marL="0" marR="0" rtl="0" algn="l">
                        <a:lnSpc>
                          <a:spcPct val="115000"/>
                        </a:lnSpc>
                        <a:spcBef>
                          <a:spcPts val="0"/>
                        </a:spcBef>
                        <a:spcAft>
                          <a:spcPts val="0"/>
                        </a:spcAft>
                        <a:buClr>
                          <a:srgbClr val="000000"/>
                        </a:buClr>
                        <a:buSzPts val="1400"/>
                        <a:buFont typeface="Arial"/>
                        <a:buNone/>
                      </a:pPr>
                      <a:r>
                        <a:t/>
                      </a:r>
                      <a:endParaRPr sz="1400" u="none" cap="none" strike="noStrike">
                        <a:latin typeface="Lato"/>
                        <a:ea typeface="Lato"/>
                        <a:cs typeface="Lato"/>
                        <a:sym typeface="Lato"/>
                      </a:endParaRPr>
                    </a:p>
                  </a:txBody>
                  <a:tcPr marT="45725" marB="45725" marR="91450" marL="91450">
                    <a:lnL cap="flat" cmpd="sng" w="9525">
                      <a:solidFill>
                        <a:schemeClr val="lt1"/>
                      </a:solidFill>
                      <a:prstDash val="solid"/>
                      <a:round/>
                      <a:headEnd len="sm" w="sm" type="none"/>
                      <a:tailEnd len="sm" w="sm" type="none"/>
                    </a:lnL>
                    <a:lnR cap="flat" cmpd="sng" w="9525">
                      <a:solidFill>
                        <a:schemeClr val="lt1"/>
                      </a:solidFill>
                      <a:prstDash val="solid"/>
                      <a:round/>
                      <a:headEnd len="sm" w="sm" type="none"/>
                      <a:tailEnd len="sm" w="sm" type="none"/>
                    </a:lnR>
                    <a:lnT cap="flat" cmpd="sng" w="9525">
                      <a:solidFill>
                        <a:schemeClr val="lt1"/>
                      </a:solidFill>
                      <a:prstDash val="solid"/>
                      <a:round/>
                      <a:headEnd len="sm" w="sm" type="none"/>
                      <a:tailEnd len="sm" w="sm" type="none"/>
                    </a:lnT>
                    <a:lnB cap="flat" cmpd="sng" w="9525">
                      <a:solidFill>
                        <a:schemeClr val="lt1"/>
                      </a:solidFill>
                      <a:prstDash val="solid"/>
                      <a:round/>
                      <a:headEnd len="sm" w="sm" type="none"/>
                      <a:tailEnd len="sm" w="sm" type="none"/>
                    </a:lnB>
                    <a:solidFill>
                      <a:srgbClr val="CCCCCC"/>
                    </a:solidFill>
                  </a:tcPr>
                </a:tc>
              </a:tr>
              <a:tr h="353925">
                <a:tc vMerge="1"/>
                <a:tc>
                  <a:txBody>
                    <a:bodyPr/>
                    <a:lstStyle/>
                    <a:p>
                      <a:pPr indent="0" lvl="0" marL="0" marR="0" rtl="0" algn="l">
                        <a:lnSpc>
                          <a:spcPct val="115000"/>
                        </a:lnSpc>
                        <a:spcBef>
                          <a:spcPts val="0"/>
                        </a:spcBef>
                        <a:spcAft>
                          <a:spcPts val="0"/>
                        </a:spcAft>
                        <a:buClr>
                          <a:srgbClr val="000000"/>
                        </a:buClr>
                        <a:buSzPts val="1400"/>
                        <a:buFont typeface="Arial"/>
                        <a:buNone/>
                      </a:pPr>
                      <a:r>
                        <a:t/>
                      </a:r>
                      <a:endParaRPr sz="1400" u="none" cap="none" strike="noStrike">
                        <a:latin typeface="Lato"/>
                        <a:ea typeface="Lato"/>
                        <a:cs typeface="Lato"/>
                        <a:sym typeface="Lato"/>
                      </a:endParaRPr>
                    </a:p>
                  </a:txBody>
                  <a:tcPr marT="45725" marB="45725" marR="91450" marL="91450">
                    <a:lnL cap="flat" cmpd="sng" w="9525">
                      <a:solidFill>
                        <a:schemeClr val="lt1"/>
                      </a:solidFill>
                      <a:prstDash val="solid"/>
                      <a:round/>
                      <a:headEnd len="sm" w="sm" type="none"/>
                      <a:tailEnd len="sm" w="sm" type="none"/>
                    </a:lnL>
                    <a:lnR cap="flat" cmpd="sng" w="9525">
                      <a:solidFill>
                        <a:schemeClr val="lt1"/>
                      </a:solidFill>
                      <a:prstDash val="solid"/>
                      <a:round/>
                      <a:headEnd len="sm" w="sm" type="none"/>
                      <a:tailEnd len="sm" w="sm" type="none"/>
                    </a:lnR>
                    <a:lnT cap="flat" cmpd="sng" w="9525">
                      <a:solidFill>
                        <a:schemeClr val="lt1"/>
                      </a:solidFill>
                      <a:prstDash val="solid"/>
                      <a:round/>
                      <a:headEnd len="sm" w="sm" type="none"/>
                      <a:tailEnd len="sm" w="sm" type="none"/>
                    </a:lnT>
                    <a:lnB cap="flat" cmpd="sng" w="9525">
                      <a:solidFill>
                        <a:schemeClr val="lt1"/>
                      </a:solidFill>
                      <a:prstDash val="solid"/>
                      <a:round/>
                      <a:headEnd len="sm" w="sm" type="none"/>
                      <a:tailEnd len="sm" w="sm" type="none"/>
                    </a:lnB>
                    <a:solidFill>
                      <a:srgbClr val="EFEFEF"/>
                    </a:solidFill>
                  </a:tcPr>
                </a:tc>
              </a:tr>
              <a:tr h="353925">
                <a:tc vMerge="1"/>
                <a:tc>
                  <a:txBody>
                    <a:bodyPr/>
                    <a:lstStyle/>
                    <a:p>
                      <a:pPr indent="0" lvl="0" marL="0" marR="0" rtl="0" algn="l">
                        <a:lnSpc>
                          <a:spcPct val="115000"/>
                        </a:lnSpc>
                        <a:spcBef>
                          <a:spcPts val="0"/>
                        </a:spcBef>
                        <a:spcAft>
                          <a:spcPts val="0"/>
                        </a:spcAft>
                        <a:buClr>
                          <a:srgbClr val="000000"/>
                        </a:buClr>
                        <a:buSzPts val="1400"/>
                        <a:buFont typeface="Arial"/>
                        <a:buNone/>
                      </a:pPr>
                      <a:r>
                        <a:t/>
                      </a:r>
                      <a:endParaRPr sz="1400" u="none" cap="none" strike="noStrike">
                        <a:latin typeface="Lato"/>
                        <a:ea typeface="Lato"/>
                        <a:cs typeface="Lato"/>
                        <a:sym typeface="Lato"/>
                      </a:endParaRPr>
                    </a:p>
                  </a:txBody>
                  <a:tcPr marT="45725" marB="45725" marR="91450" marL="91450">
                    <a:lnL cap="flat" cmpd="sng" w="9525">
                      <a:solidFill>
                        <a:schemeClr val="lt1"/>
                      </a:solidFill>
                      <a:prstDash val="solid"/>
                      <a:round/>
                      <a:headEnd len="sm" w="sm" type="none"/>
                      <a:tailEnd len="sm" w="sm" type="none"/>
                    </a:lnL>
                    <a:lnR cap="flat" cmpd="sng" w="9525">
                      <a:solidFill>
                        <a:schemeClr val="lt1"/>
                      </a:solidFill>
                      <a:prstDash val="solid"/>
                      <a:round/>
                      <a:headEnd len="sm" w="sm" type="none"/>
                      <a:tailEnd len="sm" w="sm" type="none"/>
                    </a:lnR>
                    <a:lnT cap="flat" cmpd="sng" w="9525">
                      <a:solidFill>
                        <a:schemeClr val="lt1"/>
                      </a:solidFill>
                      <a:prstDash val="solid"/>
                      <a:round/>
                      <a:headEnd len="sm" w="sm" type="none"/>
                      <a:tailEnd len="sm" w="sm" type="none"/>
                    </a:lnT>
                    <a:lnB cap="flat" cmpd="sng" w="9525">
                      <a:solidFill>
                        <a:schemeClr val="lt1"/>
                      </a:solidFill>
                      <a:prstDash val="solid"/>
                      <a:round/>
                      <a:headEnd len="sm" w="sm" type="none"/>
                      <a:tailEnd len="sm" w="sm" type="none"/>
                    </a:lnB>
                    <a:solidFill>
                      <a:srgbClr val="CCCCCC"/>
                    </a:solidFill>
                  </a:tcPr>
                </a:tc>
              </a:tr>
              <a:tr h="353925">
                <a:tc vMerge="1"/>
                <a:tc>
                  <a:txBody>
                    <a:bodyPr/>
                    <a:lstStyle/>
                    <a:p>
                      <a:pPr indent="0" lvl="0" marL="0" marR="0" rtl="0" algn="l">
                        <a:lnSpc>
                          <a:spcPct val="115000"/>
                        </a:lnSpc>
                        <a:spcBef>
                          <a:spcPts val="0"/>
                        </a:spcBef>
                        <a:spcAft>
                          <a:spcPts val="0"/>
                        </a:spcAft>
                        <a:buClr>
                          <a:srgbClr val="000000"/>
                        </a:buClr>
                        <a:buSzPts val="1400"/>
                        <a:buFont typeface="Arial"/>
                        <a:buNone/>
                      </a:pPr>
                      <a:r>
                        <a:t/>
                      </a:r>
                      <a:endParaRPr sz="1400" u="none" cap="none" strike="noStrike">
                        <a:latin typeface="Lato"/>
                        <a:ea typeface="Lato"/>
                        <a:cs typeface="Lato"/>
                        <a:sym typeface="Lato"/>
                      </a:endParaRPr>
                    </a:p>
                  </a:txBody>
                  <a:tcPr marT="45725" marB="45725" marR="91450" marL="91450">
                    <a:lnL cap="flat" cmpd="sng" w="9525">
                      <a:solidFill>
                        <a:schemeClr val="lt1"/>
                      </a:solidFill>
                      <a:prstDash val="solid"/>
                      <a:round/>
                      <a:headEnd len="sm" w="sm" type="none"/>
                      <a:tailEnd len="sm" w="sm" type="none"/>
                    </a:lnL>
                    <a:lnR cap="flat" cmpd="sng" w="9525">
                      <a:solidFill>
                        <a:schemeClr val="lt1"/>
                      </a:solidFill>
                      <a:prstDash val="solid"/>
                      <a:round/>
                      <a:headEnd len="sm" w="sm" type="none"/>
                      <a:tailEnd len="sm" w="sm" type="none"/>
                    </a:lnR>
                    <a:lnT cap="flat" cmpd="sng" w="9525">
                      <a:solidFill>
                        <a:schemeClr val="lt1"/>
                      </a:solidFill>
                      <a:prstDash val="solid"/>
                      <a:round/>
                      <a:headEnd len="sm" w="sm" type="none"/>
                      <a:tailEnd len="sm" w="sm" type="none"/>
                    </a:lnT>
                    <a:lnB cap="flat" cmpd="sng" w="9525">
                      <a:solidFill>
                        <a:schemeClr val="lt1"/>
                      </a:solidFill>
                      <a:prstDash val="solid"/>
                      <a:round/>
                      <a:headEnd len="sm" w="sm" type="none"/>
                      <a:tailEnd len="sm" w="sm" type="none"/>
                    </a:lnB>
                    <a:solidFill>
                      <a:srgbClr val="EFEFEF"/>
                    </a:solidFill>
                  </a:tcPr>
                </a:tc>
              </a:tr>
              <a:tr h="353925">
                <a:tc vMerge="1"/>
                <a:tc>
                  <a:txBody>
                    <a:bodyPr/>
                    <a:lstStyle/>
                    <a:p>
                      <a:pPr indent="0" lvl="0" marL="0" marR="0" rtl="0" algn="l">
                        <a:lnSpc>
                          <a:spcPct val="115000"/>
                        </a:lnSpc>
                        <a:spcBef>
                          <a:spcPts val="0"/>
                        </a:spcBef>
                        <a:spcAft>
                          <a:spcPts val="0"/>
                        </a:spcAft>
                        <a:buClr>
                          <a:srgbClr val="000000"/>
                        </a:buClr>
                        <a:buSzPts val="1400"/>
                        <a:buFont typeface="Arial"/>
                        <a:buNone/>
                      </a:pPr>
                      <a:r>
                        <a:t/>
                      </a:r>
                      <a:endParaRPr sz="1400" u="none" cap="none" strike="noStrike">
                        <a:latin typeface="Lato"/>
                        <a:ea typeface="Lato"/>
                        <a:cs typeface="Lato"/>
                        <a:sym typeface="Lato"/>
                      </a:endParaRPr>
                    </a:p>
                  </a:txBody>
                  <a:tcPr marT="45725" marB="45725" marR="91450" marL="91450">
                    <a:lnL cap="flat" cmpd="sng" w="9525">
                      <a:solidFill>
                        <a:schemeClr val="lt1"/>
                      </a:solidFill>
                      <a:prstDash val="solid"/>
                      <a:round/>
                      <a:headEnd len="sm" w="sm" type="none"/>
                      <a:tailEnd len="sm" w="sm" type="none"/>
                    </a:lnL>
                    <a:lnR cap="flat" cmpd="sng" w="9525">
                      <a:solidFill>
                        <a:schemeClr val="lt1"/>
                      </a:solidFill>
                      <a:prstDash val="solid"/>
                      <a:round/>
                      <a:headEnd len="sm" w="sm" type="none"/>
                      <a:tailEnd len="sm" w="sm" type="none"/>
                    </a:lnR>
                    <a:lnT cap="flat" cmpd="sng" w="9525">
                      <a:solidFill>
                        <a:schemeClr val="lt1"/>
                      </a:solidFill>
                      <a:prstDash val="solid"/>
                      <a:round/>
                      <a:headEnd len="sm" w="sm" type="none"/>
                      <a:tailEnd len="sm" w="sm" type="none"/>
                    </a:lnT>
                    <a:lnB cap="flat" cmpd="sng" w="9525">
                      <a:solidFill>
                        <a:schemeClr val="lt1"/>
                      </a:solidFill>
                      <a:prstDash val="solid"/>
                      <a:round/>
                      <a:headEnd len="sm" w="sm" type="none"/>
                      <a:tailEnd len="sm" w="sm" type="none"/>
                    </a:lnB>
                    <a:solidFill>
                      <a:srgbClr val="CCCCCC"/>
                    </a:solidFill>
                  </a:tcPr>
                </a:tc>
              </a:tr>
              <a:tr h="353925">
                <a:tc vMerge="1"/>
                <a:tc>
                  <a:txBody>
                    <a:bodyPr/>
                    <a:lstStyle/>
                    <a:p>
                      <a:pPr indent="0" lvl="0" marL="0" marR="0" rtl="0" algn="l">
                        <a:lnSpc>
                          <a:spcPct val="115000"/>
                        </a:lnSpc>
                        <a:spcBef>
                          <a:spcPts val="0"/>
                        </a:spcBef>
                        <a:spcAft>
                          <a:spcPts val="0"/>
                        </a:spcAft>
                        <a:buClr>
                          <a:srgbClr val="000000"/>
                        </a:buClr>
                        <a:buSzPts val="1400"/>
                        <a:buFont typeface="Arial"/>
                        <a:buNone/>
                      </a:pPr>
                      <a:r>
                        <a:t/>
                      </a:r>
                      <a:endParaRPr b="1" sz="1400" u="none" cap="none" strike="noStrike">
                        <a:latin typeface="Lato"/>
                        <a:ea typeface="Lato"/>
                        <a:cs typeface="Lato"/>
                        <a:sym typeface="Lato"/>
                      </a:endParaRPr>
                    </a:p>
                  </a:txBody>
                  <a:tcPr marT="45725" marB="45725" marR="91450" marL="91450">
                    <a:lnL cap="flat" cmpd="sng" w="9525">
                      <a:solidFill>
                        <a:schemeClr val="lt1"/>
                      </a:solidFill>
                      <a:prstDash val="solid"/>
                      <a:round/>
                      <a:headEnd len="sm" w="sm" type="none"/>
                      <a:tailEnd len="sm" w="sm" type="none"/>
                    </a:lnL>
                    <a:lnR cap="flat" cmpd="sng" w="9525">
                      <a:solidFill>
                        <a:schemeClr val="lt1"/>
                      </a:solidFill>
                      <a:prstDash val="solid"/>
                      <a:round/>
                      <a:headEnd len="sm" w="sm" type="none"/>
                      <a:tailEnd len="sm" w="sm" type="none"/>
                    </a:lnR>
                    <a:lnT cap="flat" cmpd="sng" w="9525">
                      <a:solidFill>
                        <a:schemeClr val="lt1"/>
                      </a:solidFill>
                      <a:prstDash val="solid"/>
                      <a:round/>
                      <a:headEnd len="sm" w="sm" type="none"/>
                      <a:tailEnd len="sm" w="sm" type="none"/>
                    </a:lnT>
                    <a:lnB cap="flat" cmpd="sng" w="9525">
                      <a:solidFill>
                        <a:schemeClr val="lt1"/>
                      </a:solidFill>
                      <a:prstDash val="solid"/>
                      <a:round/>
                      <a:headEnd len="sm" w="sm" type="none"/>
                      <a:tailEnd len="sm" w="sm" type="none"/>
                    </a:lnB>
                    <a:solidFill>
                      <a:srgbClr val="EFEFEF"/>
                    </a:solidFill>
                  </a:tcPr>
                </a:tc>
              </a:tr>
              <a:tr h="517400">
                <a:tc gridSpan="2">
                  <a:txBody>
                    <a:bodyPr/>
                    <a:lstStyle/>
                    <a:p>
                      <a:pPr indent="0" lvl="0" marL="0" marR="0" rtl="0" algn="l">
                        <a:lnSpc>
                          <a:spcPct val="115000"/>
                        </a:lnSpc>
                        <a:spcBef>
                          <a:spcPts val="0"/>
                        </a:spcBef>
                        <a:spcAft>
                          <a:spcPts val="0"/>
                        </a:spcAft>
                        <a:buClr>
                          <a:schemeClr val="lt1"/>
                        </a:buClr>
                        <a:buSzPts val="1400"/>
                        <a:buFont typeface="Century Gothic"/>
                        <a:buNone/>
                      </a:pPr>
                      <a:r>
                        <a:rPr b="1" lang="en-GB" sz="1300" u="none" cap="none" strike="noStrike">
                          <a:solidFill>
                            <a:schemeClr val="lt1"/>
                          </a:solidFill>
                          <a:latin typeface="Lato"/>
                          <a:ea typeface="Lato"/>
                          <a:cs typeface="Lato"/>
                          <a:sym typeface="Lato"/>
                        </a:rPr>
                        <a:t>How does the </a:t>
                      </a:r>
                      <a:r>
                        <a:rPr b="1" lang="en-GB" sz="1300">
                          <a:solidFill>
                            <a:schemeClr val="lt1"/>
                          </a:solidFill>
                          <a:latin typeface="Lato"/>
                          <a:ea typeface="Lato"/>
                          <a:cs typeface="Lato"/>
                          <a:sym typeface="Lato"/>
                        </a:rPr>
                        <a:t>RSE &amp; PSHE</a:t>
                      </a:r>
                      <a:r>
                        <a:rPr b="1" lang="en-GB" sz="1300" u="none" cap="none" strike="noStrike">
                          <a:solidFill>
                            <a:schemeClr val="lt1"/>
                          </a:solidFill>
                          <a:latin typeface="Lato"/>
                          <a:ea typeface="Lato"/>
                          <a:cs typeface="Lato"/>
                          <a:sym typeface="Lato"/>
                        </a:rPr>
                        <a:t> curriculum ensure that pupils are building on prior learning and sequentially improving their knowledge as they get older?</a:t>
                      </a:r>
                      <a:endParaRPr sz="1300" u="none" cap="none" strike="noStrike">
                        <a:latin typeface="Lato"/>
                        <a:ea typeface="Lato"/>
                        <a:cs typeface="Lato"/>
                        <a:sym typeface="Lato"/>
                      </a:endParaRPr>
                    </a:p>
                  </a:txBody>
                  <a:tcPr marT="45725" marB="45725" marR="91450" marL="91450">
                    <a:lnL cap="flat" cmpd="sng" w="9525">
                      <a:solidFill>
                        <a:schemeClr val="lt1"/>
                      </a:solidFill>
                      <a:prstDash val="solid"/>
                      <a:round/>
                      <a:headEnd len="sm" w="sm" type="none"/>
                      <a:tailEnd len="sm" w="sm" type="none"/>
                    </a:lnL>
                    <a:lnR cap="flat" cmpd="sng" w="9525">
                      <a:solidFill>
                        <a:schemeClr val="lt1"/>
                      </a:solidFill>
                      <a:prstDash val="solid"/>
                      <a:round/>
                      <a:headEnd len="sm" w="sm" type="none"/>
                      <a:tailEnd len="sm" w="sm" type="none"/>
                    </a:lnR>
                    <a:lnT cap="flat" cmpd="sng" w="9525">
                      <a:solidFill>
                        <a:schemeClr val="lt1"/>
                      </a:solidFill>
                      <a:prstDash val="solid"/>
                      <a:round/>
                      <a:headEnd len="sm" w="sm" type="none"/>
                      <a:tailEnd len="sm" w="sm" type="none"/>
                    </a:lnT>
                    <a:lnB cap="flat" cmpd="sng" w="9525">
                      <a:solidFill>
                        <a:schemeClr val="lt1"/>
                      </a:solidFill>
                      <a:prstDash val="solid"/>
                      <a:round/>
                      <a:headEnd len="sm" w="sm" type="none"/>
                      <a:tailEnd len="sm" w="sm" type="none"/>
                    </a:lnB>
                    <a:solidFill>
                      <a:srgbClr val="D81155"/>
                    </a:solidFill>
                  </a:tcPr>
                </a:tc>
                <a:tc hMerge="1"/>
              </a:tr>
              <a:tr h="365775">
                <a:tc rowSpan="6">
                  <a:txBody>
                    <a:bodyPr/>
                    <a:lstStyle/>
                    <a:p>
                      <a:pPr indent="0" lvl="0" marL="0" marR="0" rtl="0" algn="l">
                        <a:lnSpc>
                          <a:spcPct val="115000"/>
                        </a:lnSpc>
                        <a:spcBef>
                          <a:spcPts val="0"/>
                        </a:spcBef>
                        <a:spcAft>
                          <a:spcPts val="0"/>
                        </a:spcAft>
                        <a:buClr>
                          <a:srgbClr val="000000"/>
                        </a:buClr>
                        <a:buSzPts val="1200"/>
                        <a:buFont typeface="Arial"/>
                        <a:buNone/>
                      </a:pPr>
                      <a:r>
                        <a:rPr i="1" lang="en-GB" sz="1000" u="none" cap="none" strike="noStrike">
                          <a:latin typeface="Lato"/>
                          <a:ea typeface="Lato"/>
                          <a:cs typeface="Lato"/>
                          <a:sym typeface="Lato"/>
                        </a:rPr>
                        <a:t>Ensure that you have clear progression plan which starts at EYFS and moves on to Year 6. </a:t>
                      </a:r>
                      <a:endParaRPr sz="1000" u="none" cap="none" strike="noStrike">
                        <a:latin typeface="Lato"/>
                        <a:ea typeface="Lato"/>
                        <a:cs typeface="Lato"/>
                        <a:sym typeface="Lato"/>
                      </a:endParaRPr>
                    </a:p>
                    <a:p>
                      <a:pPr indent="0" lvl="0" marL="0" marR="0" rtl="0" algn="l">
                        <a:lnSpc>
                          <a:spcPct val="115000"/>
                        </a:lnSpc>
                        <a:spcBef>
                          <a:spcPts val="0"/>
                        </a:spcBef>
                        <a:spcAft>
                          <a:spcPts val="0"/>
                        </a:spcAft>
                        <a:buClr>
                          <a:srgbClr val="000000"/>
                        </a:buClr>
                        <a:buSzPts val="1200"/>
                        <a:buFont typeface="Arial"/>
                        <a:buNone/>
                      </a:pPr>
                      <a:r>
                        <a:rPr i="1" lang="en-GB" sz="1000" u="none" cap="none" strike="noStrike">
                          <a:latin typeface="Lato"/>
                          <a:ea typeface="Lato"/>
                          <a:cs typeface="Lato"/>
                          <a:sym typeface="Lato"/>
                        </a:rPr>
                        <a:t>Within the overall plan you should have created strands, such as ‘resilience’ and ‘diversity’ and demonstrated how the new learning supports pupils’ prior learning and understanding.</a:t>
                      </a:r>
                      <a:endParaRPr sz="1000" u="none" cap="none" strike="noStrike">
                        <a:latin typeface="Lato"/>
                        <a:ea typeface="Lato"/>
                        <a:cs typeface="Lato"/>
                        <a:sym typeface="Lato"/>
                      </a:endParaRPr>
                    </a:p>
                    <a:p>
                      <a:pPr indent="0" lvl="0" marL="0" marR="0" rtl="0" algn="l">
                        <a:lnSpc>
                          <a:spcPct val="115000"/>
                        </a:lnSpc>
                        <a:spcBef>
                          <a:spcPts val="0"/>
                        </a:spcBef>
                        <a:spcAft>
                          <a:spcPts val="0"/>
                        </a:spcAft>
                        <a:buClr>
                          <a:srgbClr val="000000"/>
                        </a:buClr>
                        <a:buSzPts val="1200"/>
                        <a:buFont typeface="Arial"/>
                        <a:buNone/>
                      </a:pPr>
                      <a:r>
                        <a:rPr i="1" lang="en-GB" sz="1000" u="none" cap="none" strike="noStrike">
                          <a:latin typeface="Lato"/>
                          <a:ea typeface="Lato"/>
                          <a:cs typeface="Lato"/>
                          <a:sym typeface="Lato"/>
                        </a:rPr>
                        <a:t>This needs to be done for all aspects of </a:t>
                      </a:r>
                      <a:r>
                        <a:rPr i="1" lang="en-GB" sz="1000">
                          <a:latin typeface="Lato"/>
                          <a:ea typeface="Lato"/>
                          <a:cs typeface="Lato"/>
                          <a:sym typeface="Lato"/>
                        </a:rPr>
                        <a:t>RSE &amp; PSHE</a:t>
                      </a:r>
                      <a:r>
                        <a:rPr i="1" lang="en-GB" sz="1000" u="none" cap="none" strike="noStrike">
                          <a:latin typeface="Lato"/>
                          <a:ea typeface="Lato"/>
                          <a:cs typeface="Lato"/>
                          <a:sym typeface="Lato"/>
                        </a:rPr>
                        <a:t>.</a:t>
                      </a:r>
                      <a:endParaRPr sz="1000" u="none" cap="none" strike="noStrike">
                        <a:latin typeface="Lato"/>
                        <a:ea typeface="Lato"/>
                        <a:cs typeface="Lato"/>
                        <a:sym typeface="Lato"/>
                      </a:endParaRPr>
                    </a:p>
                  </a:txBody>
                  <a:tcPr marT="45725" marB="45725" marR="91450" marL="91450">
                    <a:lnL cap="flat" cmpd="sng" w="9525">
                      <a:solidFill>
                        <a:schemeClr val="lt1"/>
                      </a:solidFill>
                      <a:prstDash val="solid"/>
                      <a:round/>
                      <a:headEnd len="sm" w="sm" type="none"/>
                      <a:tailEnd len="sm" w="sm" type="none"/>
                    </a:lnL>
                    <a:lnR cap="flat" cmpd="sng" w="9525">
                      <a:solidFill>
                        <a:schemeClr val="lt1"/>
                      </a:solidFill>
                      <a:prstDash val="solid"/>
                      <a:round/>
                      <a:headEnd len="sm" w="sm" type="none"/>
                      <a:tailEnd len="sm" w="sm" type="none"/>
                    </a:lnR>
                    <a:lnT cap="flat" cmpd="sng" w="9525">
                      <a:solidFill>
                        <a:schemeClr val="lt1"/>
                      </a:solidFill>
                      <a:prstDash val="solid"/>
                      <a:round/>
                      <a:headEnd len="sm" w="sm" type="none"/>
                      <a:tailEnd len="sm" w="sm" type="none"/>
                    </a:lnT>
                    <a:lnB cap="flat" cmpd="sng" w="9525">
                      <a:solidFill>
                        <a:schemeClr val="lt1"/>
                      </a:solidFill>
                      <a:prstDash val="solid"/>
                      <a:round/>
                      <a:headEnd len="sm" w="sm" type="none"/>
                      <a:tailEnd len="sm" w="sm" type="none"/>
                    </a:lnB>
                    <a:solidFill>
                      <a:srgbClr val="CCCCCC"/>
                    </a:solidFill>
                  </a:tcPr>
                </a:tc>
                <a:tc>
                  <a:txBody>
                    <a:bodyPr/>
                    <a:lstStyle/>
                    <a:p>
                      <a:pPr indent="0" lvl="0" marL="0" marR="0" rtl="0" algn="l">
                        <a:lnSpc>
                          <a:spcPct val="115000"/>
                        </a:lnSpc>
                        <a:spcBef>
                          <a:spcPts val="0"/>
                        </a:spcBef>
                        <a:spcAft>
                          <a:spcPts val="0"/>
                        </a:spcAft>
                        <a:buClr>
                          <a:srgbClr val="000000"/>
                        </a:buClr>
                        <a:buSzPts val="1800"/>
                        <a:buFont typeface="Arial"/>
                        <a:buNone/>
                      </a:pPr>
                      <a:r>
                        <a:t/>
                      </a:r>
                      <a:endParaRPr sz="1800" u="none" cap="none" strike="noStrike">
                        <a:latin typeface="Lato"/>
                        <a:ea typeface="Lato"/>
                        <a:cs typeface="Lato"/>
                        <a:sym typeface="Lato"/>
                      </a:endParaRPr>
                    </a:p>
                  </a:txBody>
                  <a:tcPr marT="45725" marB="45725" marR="91450" marL="91450">
                    <a:lnL cap="flat" cmpd="sng" w="9525">
                      <a:solidFill>
                        <a:schemeClr val="lt1"/>
                      </a:solidFill>
                      <a:prstDash val="solid"/>
                      <a:round/>
                      <a:headEnd len="sm" w="sm" type="none"/>
                      <a:tailEnd len="sm" w="sm" type="none"/>
                    </a:lnL>
                    <a:lnR cap="flat" cmpd="sng" w="9525">
                      <a:solidFill>
                        <a:schemeClr val="lt1"/>
                      </a:solidFill>
                      <a:prstDash val="solid"/>
                      <a:round/>
                      <a:headEnd len="sm" w="sm" type="none"/>
                      <a:tailEnd len="sm" w="sm" type="none"/>
                    </a:lnR>
                    <a:lnT cap="flat" cmpd="sng" w="9525">
                      <a:solidFill>
                        <a:schemeClr val="lt1"/>
                      </a:solidFill>
                      <a:prstDash val="solid"/>
                      <a:round/>
                      <a:headEnd len="sm" w="sm" type="none"/>
                      <a:tailEnd len="sm" w="sm" type="none"/>
                    </a:lnT>
                    <a:lnB cap="flat" cmpd="sng" w="9525">
                      <a:solidFill>
                        <a:schemeClr val="lt1"/>
                      </a:solidFill>
                      <a:prstDash val="solid"/>
                      <a:round/>
                      <a:headEnd len="sm" w="sm" type="none"/>
                      <a:tailEnd len="sm" w="sm" type="none"/>
                    </a:lnB>
                    <a:solidFill>
                      <a:srgbClr val="CCCCCC"/>
                    </a:solidFill>
                  </a:tcPr>
                </a:tc>
              </a:tr>
              <a:tr h="365775">
                <a:tc vMerge="1"/>
                <a:tc>
                  <a:txBody>
                    <a:bodyPr/>
                    <a:lstStyle/>
                    <a:p>
                      <a:pPr indent="0" lvl="0" marL="0" marR="0" rtl="0" algn="l">
                        <a:lnSpc>
                          <a:spcPct val="115000"/>
                        </a:lnSpc>
                        <a:spcBef>
                          <a:spcPts val="0"/>
                        </a:spcBef>
                        <a:spcAft>
                          <a:spcPts val="0"/>
                        </a:spcAft>
                        <a:buClr>
                          <a:srgbClr val="000000"/>
                        </a:buClr>
                        <a:buSzPts val="1800"/>
                        <a:buFont typeface="Arial"/>
                        <a:buNone/>
                      </a:pPr>
                      <a:r>
                        <a:t/>
                      </a:r>
                      <a:endParaRPr sz="1800" u="none" cap="none" strike="noStrike">
                        <a:latin typeface="Lato"/>
                        <a:ea typeface="Lato"/>
                        <a:cs typeface="Lato"/>
                        <a:sym typeface="Lato"/>
                      </a:endParaRPr>
                    </a:p>
                  </a:txBody>
                  <a:tcPr marT="45725" marB="45725" marR="91450" marL="91450">
                    <a:lnL cap="flat" cmpd="sng" w="9525">
                      <a:solidFill>
                        <a:schemeClr val="lt1"/>
                      </a:solidFill>
                      <a:prstDash val="solid"/>
                      <a:round/>
                      <a:headEnd len="sm" w="sm" type="none"/>
                      <a:tailEnd len="sm" w="sm" type="none"/>
                    </a:lnL>
                    <a:lnR cap="flat" cmpd="sng" w="9525">
                      <a:solidFill>
                        <a:schemeClr val="lt1"/>
                      </a:solidFill>
                      <a:prstDash val="solid"/>
                      <a:round/>
                      <a:headEnd len="sm" w="sm" type="none"/>
                      <a:tailEnd len="sm" w="sm" type="none"/>
                    </a:lnR>
                    <a:lnT cap="flat" cmpd="sng" w="9525">
                      <a:solidFill>
                        <a:schemeClr val="lt1"/>
                      </a:solidFill>
                      <a:prstDash val="solid"/>
                      <a:round/>
                      <a:headEnd len="sm" w="sm" type="none"/>
                      <a:tailEnd len="sm" w="sm" type="none"/>
                    </a:lnT>
                    <a:lnB cap="flat" cmpd="sng" w="9525">
                      <a:solidFill>
                        <a:schemeClr val="lt1"/>
                      </a:solidFill>
                      <a:prstDash val="solid"/>
                      <a:round/>
                      <a:headEnd len="sm" w="sm" type="none"/>
                      <a:tailEnd len="sm" w="sm" type="none"/>
                    </a:lnB>
                    <a:solidFill>
                      <a:srgbClr val="EFEFEF"/>
                    </a:solidFill>
                  </a:tcPr>
                </a:tc>
              </a:tr>
              <a:tr h="365775">
                <a:tc vMerge="1"/>
                <a:tc>
                  <a:txBody>
                    <a:bodyPr/>
                    <a:lstStyle/>
                    <a:p>
                      <a:pPr indent="0" lvl="0" marL="0" marR="0" rtl="0" algn="l">
                        <a:lnSpc>
                          <a:spcPct val="115000"/>
                        </a:lnSpc>
                        <a:spcBef>
                          <a:spcPts val="0"/>
                        </a:spcBef>
                        <a:spcAft>
                          <a:spcPts val="0"/>
                        </a:spcAft>
                        <a:buClr>
                          <a:srgbClr val="000000"/>
                        </a:buClr>
                        <a:buSzPts val="1800"/>
                        <a:buFont typeface="Arial"/>
                        <a:buNone/>
                      </a:pPr>
                      <a:r>
                        <a:t/>
                      </a:r>
                      <a:endParaRPr sz="1800" u="none" cap="none" strike="noStrike">
                        <a:latin typeface="Lato"/>
                        <a:ea typeface="Lato"/>
                        <a:cs typeface="Lato"/>
                        <a:sym typeface="Lato"/>
                      </a:endParaRPr>
                    </a:p>
                  </a:txBody>
                  <a:tcPr marT="45725" marB="45725" marR="91450" marL="91450">
                    <a:lnL cap="flat" cmpd="sng" w="9525">
                      <a:solidFill>
                        <a:schemeClr val="lt1"/>
                      </a:solidFill>
                      <a:prstDash val="solid"/>
                      <a:round/>
                      <a:headEnd len="sm" w="sm" type="none"/>
                      <a:tailEnd len="sm" w="sm" type="none"/>
                    </a:lnL>
                    <a:lnR cap="flat" cmpd="sng" w="9525">
                      <a:solidFill>
                        <a:schemeClr val="lt1"/>
                      </a:solidFill>
                      <a:prstDash val="solid"/>
                      <a:round/>
                      <a:headEnd len="sm" w="sm" type="none"/>
                      <a:tailEnd len="sm" w="sm" type="none"/>
                    </a:lnR>
                    <a:lnT cap="flat" cmpd="sng" w="9525">
                      <a:solidFill>
                        <a:schemeClr val="lt1"/>
                      </a:solidFill>
                      <a:prstDash val="solid"/>
                      <a:round/>
                      <a:headEnd len="sm" w="sm" type="none"/>
                      <a:tailEnd len="sm" w="sm" type="none"/>
                    </a:lnT>
                    <a:lnB cap="flat" cmpd="sng" w="9525">
                      <a:solidFill>
                        <a:schemeClr val="lt1"/>
                      </a:solidFill>
                      <a:prstDash val="solid"/>
                      <a:round/>
                      <a:headEnd len="sm" w="sm" type="none"/>
                      <a:tailEnd len="sm" w="sm" type="none"/>
                    </a:lnB>
                    <a:solidFill>
                      <a:srgbClr val="CCCCCC"/>
                    </a:solidFill>
                  </a:tcPr>
                </a:tc>
              </a:tr>
              <a:tr h="365775">
                <a:tc vMerge="1"/>
                <a:tc>
                  <a:txBody>
                    <a:bodyPr/>
                    <a:lstStyle/>
                    <a:p>
                      <a:pPr indent="0" lvl="0" marL="0" marR="0" rtl="0" algn="l">
                        <a:lnSpc>
                          <a:spcPct val="115000"/>
                        </a:lnSpc>
                        <a:spcBef>
                          <a:spcPts val="0"/>
                        </a:spcBef>
                        <a:spcAft>
                          <a:spcPts val="0"/>
                        </a:spcAft>
                        <a:buClr>
                          <a:srgbClr val="000000"/>
                        </a:buClr>
                        <a:buSzPts val="1800"/>
                        <a:buFont typeface="Arial"/>
                        <a:buNone/>
                      </a:pPr>
                      <a:r>
                        <a:t/>
                      </a:r>
                      <a:endParaRPr sz="1800" u="none" cap="none" strike="noStrike">
                        <a:latin typeface="Lato"/>
                        <a:ea typeface="Lato"/>
                        <a:cs typeface="Lato"/>
                        <a:sym typeface="Lato"/>
                      </a:endParaRPr>
                    </a:p>
                  </a:txBody>
                  <a:tcPr marT="45725" marB="45725" marR="91450" marL="91450">
                    <a:lnL cap="flat" cmpd="sng" w="9525">
                      <a:solidFill>
                        <a:schemeClr val="lt1"/>
                      </a:solidFill>
                      <a:prstDash val="solid"/>
                      <a:round/>
                      <a:headEnd len="sm" w="sm" type="none"/>
                      <a:tailEnd len="sm" w="sm" type="none"/>
                    </a:lnL>
                    <a:lnR cap="flat" cmpd="sng" w="9525">
                      <a:solidFill>
                        <a:schemeClr val="lt1"/>
                      </a:solidFill>
                      <a:prstDash val="solid"/>
                      <a:round/>
                      <a:headEnd len="sm" w="sm" type="none"/>
                      <a:tailEnd len="sm" w="sm" type="none"/>
                    </a:lnR>
                    <a:lnT cap="flat" cmpd="sng" w="9525">
                      <a:solidFill>
                        <a:schemeClr val="lt1"/>
                      </a:solidFill>
                      <a:prstDash val="solid"/>
                      <a:round/>
                      <a:headEnd len="sm" w="sm" type="none"/>
                      <a:tailEnd len="sm" w="sm" type="none"/>
                    </a:lnT>
                    <a:lnB cap="flat" cmpd="sng" w="9525">
                      <a:solidFill>
                        <a:schemeClr val="lt1"/>
                      </a:solidFill>
                      <a:prstDash val="solid"/>
                      <a:round/>
                      <a:headEnd len="sm" w="sm" type="none"/>
                      <a:tailEnd len="sm" w="sm" type="none"/>
                    </a:lnB>
                    <a:solidFill>
                      <a:srgbClr val="EFEFEF"/>
                    </a:solidFill>
                  </a:tcPr>
                </a:tc>
              </a:tr>
              <a:tr h="365775">
                <a:tc vMerge="1"/>
                <a:tc>
                  <a:txBody>
                    <a:bodyPr/>
                    <a:lstStyle/>
                    <a:p>
                      <a:pPr indent="0" lvl="0" marL="0" marR="0" rtl="0" algn="l">
                        <a:lnSpc>
                          <a:spcPct val="115000"/>
                        </a:lnSpc>
                        <a:spcBef>
                          <a:spcPts val="0"/>
                        </a:spcBef>
                        <a:spcAft>
                          <a:spcPts val="0"/>
                        </a:spcAft>
                        <a:buClr>
                          <a:srgbClr val="000000"/>
                        </a:buClr>
                        <a:buSzPts val="1800"/>
                        <a:buFont typeface="Arial"/>
                        <a:buNone/>
                      </a:pPr>
                      <a:r>
                        <a:t/>
                      </a:r>
                      <a:endParaRPr sz="1800" u="none" cap="none" strike="noStrike">
                        <a:latin typeface="Lato"/>
                        <a:ea typeface="Lato"/>
                        <a:cs typeface="Lato"/>
                        <a:sym typeface="Lato"/>
                      </a:endParaRPr>
                    </a:p>
                  </a:txBody>
                  <a:tcPr marT="45725" marB="45725" marR="91450" marL="91450">
                    <a:lnL cap="flat" cmpd="sng" w="9525">
                      <a:solidFill>
                        <a:schemeClr val="lt1"/>
                      </a:solidFill>
                      <a:prstDash val="solid"/>
                      <a:round/>
                      <a:headEnd len="sm" w="sm" type="none"/>
                      <a:tailEnd len="sm" w="sm" type="none"/>
                    </a:lnL>
                    <a:lnR cap="flat" cmpd="sng" w="9525">
                      <a:solidFill>
                        <a:schemeClr val="lt1"/>
                      </a:solidFill>
                      <a:prstDash val="solid"/>
                      <a:round/>
                      <a:headEnd len="sm" w="sm" type="none"/>
                      <a:tailEnd len="sm" w="sm" type="none"/>
                    </a:lnR>
                    <a:lnT cap="flat" cmpd="sng" w="9525">
                      <a:solidFill>
                        <a:schemeClr val="lt1"/>
                      </a:solidFill>
                      <a:prstDash val="solid"/>
                      <a:round/>
                      <a:headEnd len="sm" w="sm" type="none"/>
                      <a:tailEnd len="sm" w="sm" type="none"/>
                    </a:lnT>
                    <a:lnB cap="flat" cmpd="sng" w="9525">
                      <a:solidFill>
                        <a:schemeClr val="lt1"/>
                      </a:solidFill>
                      <a:prstDash val="solid"/>
                      <a:round/>
                      <a:headEnd len="sm" w="sm" type="none"/>
                      <a:tailEnd len="sm" w="sm" type="none"/>
                    </a:lnB>
                    <a:solidFill>
                      <a:srgbClr val="CCCCCC"/>
                    </a:solidFill>
                  </a:tcPr>
                </a:tc>
              </a:tr>
              <a:tr h="365775">
                <a:tc vMerge="1"/>
                <a:tc>
                  <a:txBody>
                    <a:bodyPr/>
                    <a:lstStyle/>
                    <a:p>
                      <a:pPr indent="0" lvl="0" marL="0" marR="0" rtl="0" algn="l">
                        <a:lnSpc>
                          <a:spcPct val="115000"/>
                        </a:lnSpc>
                        <a:spcBef>
                          <a:spcPts val="0"/>
                        </a:spcBef>
                        <a:spcAft>
                          <a:spcPts val="0"/>
                        </a:spcAft>
                        <a:buClr>
                          <a:srgbClr val="000000"/>
                        </a:buClr>
                        <a:buSzPts val="1800"/>
                        <a:buFont typeface="Arial"/>
                        <a:buNone/>
                      </a:pPr>
                      <a:r>
                        <a:t/>
                      </a:r>
                      <a:endParaRPr sz="1800" u="none" cap="none" strike="noStrike">
                        <a:latin typeface="Lato"/>
                        <a:ea typeface="Lato"/>
                        <a:cs typeface="Lato"/>
                        <a:sym typeface="Lato"/>
                      </a:endParaRPr>
                    </a:p>
                  </a:txBody>
                  <a:tcPr marT="45725" marB="45725" marR="91450" marL="91450">
                    <a:lnL cap="flat" cmpd="sng" w="9525">
                      <a:solidFill>
                        <a:schemeClr val="lt1"/>
                      </a:solidFill>
                      <a:prstDash val="solid"/>
                      <a:round/>
                      <a:headEnd len="sm" w="sm" type="none"/>
                      <a:tailEnd len="sm" w="sm" type="none"/>
                    </a:lnL>
                    <a:lnR cap="flat" cmpd="sng" w="9525">
                      <a:solidFill>
                        <a:schemeClr val="lt1"/>
                      </a:solidFill>
                      <a:prstDash val="solid"/>
                      <a:round/>
                      <a:headEnd len="sm" w="sm" type="none"/>
                      <a:tailEnd len="sm" w="sm" type="none"/>
                    </a:lnR>
                    <a:lnT cap="flat" cmpd="sng" w="9525">
                      <a:solidFill>
                        <a:schemeClr val="lt1"/>
                      </a:solidFill>
                      <a:prstDash val="solid"/>
                      <a:round/>
                      <a:headEnd len="sm" w="sm" type="none"/>
                      <a:tailEnd len="sm" w="sm" type="none"/>
                    </a:lnT>
                    <a:lnB cap="flat" cmpd="sng" w="9525">
                      <a:solidFill>
                        <a:schemeClr val="lt1"/>
                      </a:solidFill>
                      <a:prstDash val="solid"/>
                      <a:round/>
                      <a:headEnd len="sm" w="sm" type="none"/>
                      <a:tailEnd len="sm" w="sm" type="none"/>
                    </a:lnB>
                    <a:solidFill>
                      <a:srgbClr val="EFEFEF"/>
                    </a:solidFill>
                  </a:tcPr>
                </a:tc>
              </a:tr>
            </a:tbl>
          </a:graphicData>
        </a:graphic>
      </p:graphicFrame>
      <p:sp>
        <p:nvSpPr>
          <p:cNvPr id="77" name="Google Shape;77;p2"/>
          <p:cNvSpPr txBox="1"/>
          <p:nvPr>
            <p:ph idx="12" type="sldNum"/>
          </p:nvPr>
        </p:nvSpPr>
        <p:spPr>
          <a:xfrm>
            <a:off x="7086600" y="5897826"/>
            <a:ext cx="2057400" cy="365100"/>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Clr>
                <a:srgbClr val="000000"/>
              </a:buClr>
              <a:buSzPts val="1200"/>
              <a:buFont typeface="Arial"/>
              <a:buNone/>
            </a:pPr>
            <a:fld id="{00000000-1234-1234-1234-123412341234}" type="slidenum">
              <a:rPr lang="en-GB">
                <a:latin typeface="Lato"/>
                <a:ea typeface="Lato"/>
                <a:cs typeface="Lato"/>
                <a:sym typeface="Lato"/>
              </a:rPr>
              <a:t>‹#›</a:t>
            </a:fld>
            <a:endParaRPr>
              <a:latin typeface="Lato"/>
              <a:ea typeface="Lato"/>
              <a:cs typeface="Lato"/>
              <a:sym typeface="Lato"/>
            </a:endParaRPr>
          </a:p>
        </p:txBody>
      </p:sp>
      <p:sp>
        <p:nvSpPr>
          <p:cNvPr id="78" name="Google Shape;78;p2"/>
          <p:cNvSpPr/>
          <p:nvPr/>
        </p:nvSpPr>
        <p:spPr>
          <a:xfrm>
            <a:off x="368199" y="559125"/>
            <a:ext cx="2713800" cy="187500"/>
          </a:xfrm>
          <a:prstGeom prst="roundRect">
            <a:avLst>
              <a:gd fmla="val 50000" name="adj"/>
            </a:avLst>
          </a:prstGeom>
          <a:solidFill>
            <a:srgbClr val="FFEA28"/>
          </a:solidFill>
          <a:ln>
            <a:noFill/>
          </a:ln>
        </p:spPr>
        <p:txBody>
          <a:bodyPr anchorCtr="0" anchor="ctr" bIns="100450" lIns="100450" spcFirstLastPara="1" rIns="100450" wrap="square" tIns="100450">
            <a:noAutofit/>
          </a:bodyPr>
          <a:lstStyle/>
          <a:p>
            <a:pPr indent="0" lvl="0" marL="0" marR="0" rtl="0" algn="l">
              <a:lnSpc>
                <a:spcPct val="100000"/>
              </a:lnSpc>
              <a:spcBef>
                <a:spcPts val="0"/>
              </a:spcBef>
              <a:spcAft>
                <a:spcPts val="0"/>
              </a:spcAft>
              <a:buClr>
                <a:srgbClr val="000000"/>
              </a:buClr>
              <a:buSzPts val="1500"/>
              <a:buFont typeface="Arial"/>
              <a:buNone/>
            </a:pPr>
            <a:r>
              <a:t/>
            </a:r>
            <a:endParaRPr b="0" i="0" sz="1500" u="none" cap="none" strike="noStrike">
              <a:solidFill>
                <a:srgbClr val="000000"/>
              </a:solidFill>
              <a:latin typeface="Arial"/>
              <a:ea typeface="Arial"/>
              <a:cs typeface="Arial"/>
              <a:sym typeface="Arial"/>
            </a:endParaRPr>
          </a:p>
        </p:txBody>
      </p:sp>
      <p:sp>
        <p:nvSpPr>
          <p:cNvPr id="79" name="Google Shape;79;p2"/>
          <p:cNvSpPr txBox="1"/>
          <p:nvPr/>
        </p:nvSpPr>
        <p:spPr>
          <a:xfrm>
            <a:off x="368200" y="181200"/>
            <a:ext cx="2853000" cy="627900"/>
          </a:xfrm>
          <a:prstGeom prst="rect">
            <a:avLst/>
          </a:prstGeom>
          <a:noFill/>
          <a:ln>
            <a:noFill/>
          </a:ln>
        </p:spPr>
        <p:txBody>
          <a:bodyPr anchorCtr="0" anchor="t" bIns="91425" lIns="91425" spcFirstLastPara="1" rIns="91425" wrap="square" tIns="91425">
            <a:spAutoFit/>
          </a:bodyPr>
          <a:lstStyle/>
          <a:p>
            <a:pPr indent="0" lvl="0" marL="0" rtl="0" algn="l">
              <a:lnSpc>
                <a:spcPct val="90000"/>
              </a:lnSpc>
              <a:spcBef>
                <a:spcPts val="0"/>
              </a:spcBef>
              <a:spcAft>
                <a:spcPts val="0"/>
              </a:spcAft>
              <a:buNone/>
            </a:pPr>
            <a:r>
              <a:rPr b="1" lang="en-GB" sz="3200">
                <a:solidFill>
                  <a:srgbClr val="000000"/>
                </a:solidFill>
                <a:latin typeface="Caveat"/>
                <a:ea typeface="Caveat"/>
                <a:cs typeface="Caveat"/>
                <a:sym typeface="Caveat"/>
              </a:rPr>
              <a:t>Curriculum Intent</a:t>
            </a:r>
            <a:endParaRPr>
              <a:solidFill>
                <a:srgbClr val="000000"/>
              </a:solidFill>
              <a:latin typeface="Caveat"/>
              <a:ea typeface="Caveat"/>
              <a:cs typeface="Caveat"/>
              <a:sym typeface="Caveat"/>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3" name="Shape 83"/>
        <p:cNvGrpSpPr/>
        <p:nvPr/>
      </p:nvGrpSpPr>
      <p:grpSpPr>
        <a:xfrm>
          <a:off x="0" y="0"/>
          <a:ext cx="0" cy="0"/>
          <a:chOff x="0" y="0"/>
          <a:chExt cx="0" cy="0"/>
        </a:xfrm>
      </p:grpSpPr>
      <p:graphicFrame>
        <p:nvGraphicFramePr>
          <p:cNvPr id="84" name="Google Shape;84;p3"/>
          <p:cNvGraphicFramePr/>
          <p:nvPr/>
        </p:nvGraphicFramePr>
        <p:xfrm>
          <a:off x="197318" y="887921"/>
          <a:ext cx="3000000" cy="3000000"/>
        </p:xfrm>
        <a:graphic>
          <a:graphicData uri="http://schemas.openxmlformats.org/drawingml/2006/table">
            <a:tbl>
              <a:tblPr bandRow="1" firstRow="1">
                <a:noFill/>
                <a:tableStyleId>{784E7820-2CDD-4A5C-8E56-BA8138F0549F}</a:tableStyleId>
              </a:tblPr>
              <a:tblGrid>
                <a:gridCol w="2822275"/>
                <a:gridCol w="5927075"/>
              </a:tblGrid>
              <a:tr h="506775">
                <a:tc gridSpan="2">
                  <a:txBody>
                    <a:bodyPr/>
                    <a:lstStyle/>
                    <a:p>
                      <a:pPr indent="0" lvl="0" marL="0" marR="0" rtl="0" algn="l">
                        <a:lnSpc>
                          <a:spcPct val="115000"/>
                        </a:lnSpc>
                        <a:spcBef>
                          <a:spcPts val="0"/>
                        </a:spcBef>
                        <a:spcAft>
                          <a:spcPts val="0"/>
                        </a:spcAft>
                        <a:buClr>
                          <a:srgbClr val="000000"/>
                        </a:buClr>
                        <a:buSzPts val="1400"/>
                        <a:buFont typeface="Arial"/>
                        <a:buNone/>
                      </a:pPr>
                      <a:r>
                        <a:rPr lang="en-GB" sz="1300" u="none" cap="none" strike="noStrike">
                          <a:solidFill>
                            <a:schemeClr val="lt1"/>
                          </a:solidFill>
                          <a:latin typeface="Lato"/>
                          <a:ea typeface="Lato"/>
                          <a:cs typeface="Lato"/>
                          <a:sym typeface="Lato"/>
                        </a:rPr>
                        <a:t>How does the </a:t>
                      </a:r>
                      <a:r>
                        <a:rPr lang="en-GB" sz="1300">
                          <a:latin typeface="Lato"/>
                          <a:ea typeface="Lato"/>
                          <a:cs typeface="Lato"/>
                          <a:sym typeface="Lato"/>
                        </a:rPr>
                        <a:t>RSE &amp; PSHE</a:t>
                      </a:r>
                      <a:r>
                        <a:rPr lang="en-GB" sz="1300" u="none" cap="none" strike="noStrike">
                          <a:solidFill>
                            <a:schemeClr val="lt1"/>
                          </a:solidFill>
                          <a:latin typeface="Lato"/>
                          <a:ea typeface="Lato"/>
                          <a:cs typeface="Lato"/>
                          <a:sym typeface="Lato"/>
                        </a:rPr>
                        <a:t> curriculum take account of the needs of all pupils, including your most disadvantaged and SEND pupils?</a:t>
                      </a:r>
                      <a:endParaRPr sz="1300" u="none" cap="none" strike="noStrike">
                        <a:latin typeface="Lato"/>
                        <a:ea typeface="Lato"/>
                        <a:cs typeface="Lato"/>
                        <a:sym typeface="Lato"/>
                      </a:endParaRPr>
                    </a:p>
                  </a:txBody>
                  <a:tcPr marT="45725" marB="45725" marR="91450" marL="91450">
                    <a:lnL cap="flat" cmpd="sng" w="9525">
                      <a:solidFill>
                        <a:schemeClr val="lt1"/>
                      </a:solidFill>
                      <a:prstDash val="solid"/>
                      <a:round/>
                      <a:headEnd len="sm" w="sm" type="none"/>
                      <a:tailEnd len="sm" w="sm" type="none"/>
                    </a:lnL>
                    <a:lnR cap="flat" cmpd="sng" w="9525">
                      <a:solidFill>
                        <a:schemeClr val="lt1"/>
                      </a:solidFill>
                      <a:prstDash val="solid"/>
                      <a:round/>
                      <a:headEnd len="sm" w="sm" type="none"/>
                      <a:tailEnd len="sm" w="sm" type="none"/>
                    </a:lnR>
                    <a:lnT cap="flat" cmpd="sng" w="9525">
                      <a:solidFill>
                        <a:schemeClr val="lt1"/>
                      </a:solidFill>
                      <a:prstDash val="solid"/>
                      <a:round/>
                      <a:headEnd len="sm" w="sm" type="none"/>
                      <a:tailEnd len="sm" w="sm" type="none"/>
                    </a:lnT>
                    <a:lnB cap="flat" cmpd="sng" w="9525">
                      <a:solidFill>
                        <a:schemeClr val="lt1"/>
                      </a:solidFill>
                      <a:prstDash val="solid"/>
                      <a:round/>
                      <a:headEnd len="sm" w="sm" type="none"/>
                      <a:tailEnd len="sm" w="sm" type="none"/>
                    </a:lnB>
                    <a:solidFill>
                      <a:srgbClr val="D81155"/>
                    </a:solidFill>
                  </a:tcPr>
                </a:tc>
                <a:tc hMerge="1"/>
              </a:tr>
              <a:tr h="335050">
                <a:tc rowSpan="6">
                  <a:txBody>
                    <a:bodyPr/>
                    <a:lstStyle/>
                    <a:p>
                      <a:pPr indent="0" lvl="0" marL="0" marR="0" rtl="0" algn="l">
                        <a:lnSpc>
                          <a:spcPct val="115000"/>
                        </a:lnSpc>
                        <a:spcBef>
                          <a:spcPts val="0"/>
                        </a:spcBef>
                        <a:spcAft>
                          <a:spcPts val="0"/>
                        </a:spcAft>
                        <a:buClr>
                          <a:srgbClr val="000000"/>
                        </a:buClr>
                        <a:buSzPts val="1200"/>
                        <a:buFont typeface="Arial"/>
                        <a:buNone/>
                      </a:pPr>
                      <a:r>
                        <a:rPr i="1" lang="en-GB" sz="1000" u="none" cap="none" strike="noStrike">
                          <a:latin typeface="Lato"/>
                          <a:ea typeface="Lato"/>
                          <a:cs typeface="Lato"/>
                          <a:sym typeface="Lato"/>
                        </a:rPr>
                        <a:t>Look for evidence of differentiation by support and challenge. On the whole, the content should be the same for all pupils. </a:t>
                      </a:r>
                      <a:endParaRPr sz="1000" u="none" cap="none" strike="noStrike">
                        <a:latin typeface="Lato"/>
                        <a:ea typeface="Lato"/>
                        <a:cs typeface="Lato"/>
                        <a:sym typeface="Lato"/>
                      </a:endParaRPr>
                    </a:p>
                    <a:p>
                      <a:pPr indent="0" lvl="0" marL="0" marR="0" rtl="0" algn="l">
                        <a:lnSpc>
                          <a:spcPct val="115000"/>
                        </a:lnSpc>
                        <a:spcBef>
                          <a:spcPts val="0"/>
                        </a:spcBef>
                        <a:spcAft>
                          <a:spcPts val="0"/>
                        </a:spcAft>
                        <a:buClr>
                          <a:srgbClr val="000000"/>
                        </a:buClr>
                        <a:buSzPts val="1200"/>
                        <a:buFont typeface="Arial"/>
                        <a:buNone/>
                      </a:pPr>
                      <a:r>
                        <a:rPr i="1" lang="en-GB" sz="1000" u="none" cap="none" strike="noStrike">
                          <a:latin typeface="Lato"/>
                          <a:ea typeface="Lato"/>
                          <a:cs typeface="Lato"/>
                          <a:sym typeface="Lato"/>
                        </a:rPr>
                        <a:t>Is there any evidence of making use of learning links to self or previous </a:t>
                      </a:r>
                      <a:r>
                        <a:rPr i="1" lang="en-GB" sz="1000">
                          <a:latin typeface="Lato"/>
                          <a:ea typeface="Lato"/>
                          <a:cs typeface="Lato"/>
                          <a:sym typeface="Lato"/>
                        </a:rPr>
                        <a:t>RSE &amp; PSHE</a:t>
                      </a:r>
                      <a:r>
                        <a:rPr i="1" lang="en-GB" sz="1000" u="none" cap="none" strike="noStrike">
                          <a:latin typeface="Lato"/>
                          <a:ea typeface="Lato"/>
                          <a:cs typeface="Lato"/>
                          <a:sym typeface="Lato"/>
                        </a:rPr>
                        <a:t> to help maximise opportunity for retention?</a:t>
                      </a:r>
                      <a:endParaRPr sz="1000" u="none" cap="none" strike="noStrike">
                        <a:latin typeface="Lato"/>
                        <a:ea typeface="Lato"/>
                        <a:cs typeface="Lato"/>
                        <a:sym typeface="Lato"/>
                      </a:endParaRPr>
                    </a:p>
                    <a:p>
                      <a:pPr indent="0" lvl="0" marL="0" marR="0" rtl="0" algn="l">
                        <a:lnSpc>
                          <a:spcPct val="115000"/>
                        </a:lnSpc>
                        <a:spcBef>
                          <a:spcPts val="0"/>
                        </a:spcBef>
                        <a:spcAft>
                          <a:spcPts val="0"/>
                        </a:spcAft>
                        <a:buClr>
                          <a:srgbClr val="000000"/>
                        </a:buClr>
                        <a:buSzPts val="1200"/>
                        <a:buFont typeface="Arial"/>
                        <a:buNone/>
                      </a:pPr>
                      <a:r>
                        <a:rPr i="1" lang="en-GB" sz="1000" u="none" cap="none" strike="noStrike">
                          <a:latin typeface="Lato"/>
                          <a:ea typeface="Lato"/>
                          <a:cs typeface="Lato"/>
                          <a:sym typeface="Lato"/>
                        </a:rPr>
                        <a:t>What about pupils from vulnerable  and/ or disadvantaged backgrounds?</a:t>
                      </a:r>
                      <a:endParaRPr sz="1000" u="none" cap="none" strike="noStrike">
                        <a:latin typeface="Lato"/>
                        <a:ea typeface="Lato"/>
                        <a:cs typeface="Lato"/>
                        <a:sym typeface="Lato"/>
                      </a:endParaRPr>
                    </a:p>
                  </a:txBody>
                  <a:tcPr marT="45725" marB="45725" marR="91450" marL="91450">
                    <a:lnL cap="flat" cmpd="sng" w="9525">
                      <a:solidFill>
                        <a:schemeClr val="lt1"/>
                      </a:solidFill>
                      <a:prstDash val="solid"/>
                      <a:round/>
                      <a:headEnd len="sm" w="sm" type="none"/>
                      <a:tailEnd len="sm" w="sm" type="none"/>
                    </a:lnL>
                    <a:lnR cap="flat" cmpd="sng" w="9525">
                      <a:solidFill>
                        <a:schemeClr val="lt1"/>
                      </a:solidFill>
                      <a:prstDash val="solid"/>
                      <a:round/>
                      <a:headEnd len="sm" w="sm" type="none"/>
                      <a:tailEnd len="sm" w="sm" type="none"/>
                    </a:lnR>
                    <a:lnT cap="flat" cmpd="sng" w="9525">
                      <a:solidFill>
                        <a:schemeClr val="lt1"/>
                      </a:solidFill>
                      <a:prstDash val="solid"/>
                      <a:round/>
                      <a:headEnd len="sm" w="sm" type="none"/>
                      <a:tailEnd len="sm" w="sm" type="none"/>
                    </a:lnT>
                    <a:lnB cap="flat" cmpd="sng" w="9525">
                      <a:solidFill>
                        <a:schemeClr val="lt1"/>
                      </a:solidFill>
                      <a:prstDash val="solid"/>
                      <a:round/>
                      <a:headEnd len="sm" w="sm" type="none"/>
                      <a:tailEnd len="sm" w="sm" type="none"/>
                    </a:lnB>
                    <a:solidFill>
                      <a:srgbClr val="CCCCCC"/>
                    </a:solidFill>
                  </a:tcPr>
                </a:tc>
                <a:tc>
                  <a:txBody>
                    <a:bodyPr/>
                    <a:lstStyle/>
                    <a:p>
                      <a:pPr indent="0" lvl="0" marL="0" marR="0" rtl="0" algn="l">
                        <a:lnSpc>
                          <a:spcPct val="115000"/>
                        </a:lnSpc>
                        <a:spcBef>
                          <a:spcPts val="0"/>
                        </a:spcBef>
                        <a:spcAft>
                          <a:spcPts val="0"/>
                        </a:spcAft>
                        <a:buClr>
                          <a:srgbClr val="000000"/>
                        </a:buClr>
                        <a:buSzPts val="1400"/>
                        <a:buFont typeface="Arial"/>
                        <a:buNone/>
                      </a:pPr>
                      <a:r>
                        <a:t/>
                      </a:r>
                      <a:endParaRPr sz="1400" u="none" cap="none" strike="noStrike">
                        <a:latin typeface="Lato"/>
                        <a:ea typeface="Lato"/>
                        <a:cs typeface="Lato"/>
                        <a:sym typeface="Lato"/>
                      </a:endParaRPr>
                    </a:p>
                  </a:txBody>
                  <a:tcPr marT="45725" marB="45725" marR="91450" marL="91450">
                    <a:lnL cap="flat" cmpd="sng" w="9525">
                      <a:solidFill>
                        <a:schemeClr val="lt1"/>
                      </a:solidFill>
                      <a:prstDash val="solid"/>
                      <a:round/>
                      <a:headEnd len="sm" w="sm" type="none"/>
                      <a:tailEnd len="sm" w="sm" type="none"/>
                    </a:lnL>
                    <a:lnR cap="flat" cmpd="sng" w="9525">
                      <a:solidFill>
                        <a:schemeClr val="lt1"/>
                      </a:solidFill>
                      <a:prstDash val="solid"/>
                      <a:round/>
                      <a:headEnd len="sm" w="sm" type="none"/>
                      <a:tailEnd len="sm" w="sm" type="none"/>
                    </a:lnR>
                    <a:lnT cap="flat" cmpd="sng" w="9525">
                      <a:solidFill>
                        <a:schemeClr val="lt1"/>
                      </a:solidFill>
                      <a:prstDash val="solid"/>
                      <a:round/>
                      <a:headEnd len="sm" w="sm" type="none"/>
                      <a:tailEnd len="sm" w="sm" type="none"/>
                    </a:lnT>
                    <a:lnB cap="flat" cmpd="sng" w="9525">
                      <a:solidFill>
                        <a:schemeClr val="lt1"/>
                      </a:solidFill>
                      <a:prstDash val="solid"/>
                      <a:round/>
                      <a:headEnd len="sm" w="sm" type="none"/>
                      <a:tailEnd len="sm" w="sm" type="none"/>
                    </a:lnB>
                    <a:solidFill>
                      <a:srgbClr val="CCCCCC"/>
                    </a:solidFill>
                  </a:tcPr>
                </a:tc>
              </a:tr>
              <a:tr h="335050">
                <a:tc vMerge="1"/>
                <a:tc>
                  <a:txBody>
                    <a:bodyPr/>
                    <a:lstStyle/>
                    <a:p>
                      <a:pPr indent="0" lvl="0" marL="0" marR="0" rtl="0" algn="l">
                        <a:lnSpc>
                          <a:spcPct val="115000"/>
                        </a:lnSpc>
                        <a:spcBef>
                          <a:spcPts val="0"/>
                        </a:spcBef>
                        <a:spcAft>
                          <a:spcPts val="0"/>
                        </a:spcAft>
                        <a:buClr>
                          <a:srgbClr val="000000"/>
                        </a:buClr>
                        <a:buSzPts val="1400"/>
                        <a:buFont typeface="Arial"/>
                        <a:buNone/>
                      </a:pPr>
                      <a:r>
                        <a:t/>
                      </a:r>
                      <a:endParaRPr sz="1400" u="none" cap="none" strike="noStrike">
                        <a:latin typeface="Lato"/>
                        <a:ea typeface="Lato"/>
                        <a:cs typeface="Lato"/>
                        <a:sym typeface="Lato"/>
                      </a:endParaRPr>
                    </a:p>
                  </a:txBody>
                  <a:tcPr marT="45725" marB="45725" marR="91450" marL="91450">
                    <a:lnL cap="flat" cmpd="sng" w="9525">
                      <a:solidFill>
                        <a:schemeClr val="lt1"/>
                      </a:solidFill>
                      <a:prstDash val="solid"/>
                      <a:round/>
                      <a:headEnd len="sm" w="sm" type="none"/>
                      <a:tailEnd len="sm" w="sm" type="none"/>
                    </a:lnL>
                    <a:lnR cap="flat" cmpd="sng" w="9525">
                      <a:solidFill>
                        <a:schemeClr val="lt1"/>
                      </a:solidFill>
                      <a:prstDash val="solid"/>
                      <a:round/>
                      <a:headEnd len="sm" w="sm" type="none"/>
                      <a:tailEnd len="sm" w="sm" type="none"/>
                    </a:lnR>
                    <a:lnT cap="flat" cmpd="sng" w="9525">
                      <a:solidFill>
                        <a:schemeClr val="lt1"/>
                      </a:solidFill>
                      <a:prstDash val="solid"/>
                      <a:round/>
                      <a:headEnd len="sm" w="sm" type="none"/>
                      <a:tailEnd len="sm" w="sm" type="none"/>
                    </a:lnT>
                    <a:lnB cap="flat" cmpd="sng" w="9525">
                      <a:solidFill>
                        <a:schemeClr val="lt1"/>
                      </a:solidFill>
                      <a:prstDash val="solid"/>
                      <a:round/>
                      <a:headEnd len="sm" w="sm" type="none"/>
                      <a:tailEnd len="sm" w="sm" type="none"/>
                    </a:lnB>
                    <a:solidFill>
                      <a:srgbClr val="EFEFEF"/>
                    </a:solidFill>
                  </a:tcPr>
                </a:tc>
              </a:tr>
              <a:tr h="335050">
                <a:tc vMerge="1"/>
                <a:tc>
                  <a:txBody>
                    <a:bodyPr/>
                    <a:lstStyle/>
                    <a:p>
                      <a:pPr indent="0" lvl="0" marL="0" marR="0" rtl="0" algn="l">
                        <a:lnSpc>
                          <a:spcPct val="115000"/>
                        </a:lnSpc>
                        <a:spcBef>
                          <a:spcPts val="0"/>
                        </a:spcBef>
                        <a:spcAft>
                          <a:spcPts val="0"/>
                        </a:spcAft>
                        <a:buClr>
                          <a:srgbClr val="000000"/>
                        </a:buClr>
                        <a:buSzPts val="1400"/>
                        <a:buFont typeface="Arial"/>
                        <a:buNone/>
                      </a:pPr>
                      <a:r>
                        <a:t/>
                      </a:r>
                      <a:endParaRPr sz="1400" u="none" cap="none" strike="noStrike">
                        <a:latin typeface="Lato"/>
                        <a:ea typeface="Lato"/>
                        <a:cs typeface="Lato"/>
                        <a:sym typeface="Lato"/>
                      </a:endParaRPr>
                    </a:p>
                  </a:txBody>
                  <a:tcPr marT="45725" marB="45725" marR="91450" marL="91450">
                    <a:lnL cap="flat" cmpd="sng" w="9525">
                      <a:solidFill>
                        <a:schemeClr val="lt1"/>
                      </a:solidFill>
                      <a:prstDash val="solid"/>
                      <a:round/>
                      <a:headEnd len="sm" w="sm" type="none"/>
                      <a:tailEnd len="sm" w="sm" type="none"/>
                    </a:lnL>
                    <a:lnR cap="flat" cmpd="sng" w="9525">
                      <a:solidFill>
                        <a:schemeClr val="lt1"/>
                      </a:solidFill>
                      <a:prstDash val="solid"/>
                      <a:round/>
                      <a:headEnd len="sm" w="sm" type="none"/>
                      <a:tailEnd len="sm" w="sm" type="none"/>
                    </a:lnR>
                    <a:lnT cap="flat" cmpd="sng" w="9525">
                      <a:solidFill>
                        <a:schemeClr val="lt1"/>
                      </a:solidFill>
                      <a:prstDash val="solid"/>
                      <a:round/>
                      <a:headEnd len="sm" w="sm" type="none"/>
                      <a:tailEnd len="sm" w="sm" type="none"/>
                    </a:lnT>
                    <a:lnB cap="flat" cmpd="sng" w="9525">
                      <a:solidFill>
                        <a:schemeClr val="lt1"/>
                      </a:solidFill>
                      <a:prstDash val="solid"/>
                      <a:round/>
                      <a:headEnd len="sm" w="sm" type="none"/>
                      <a:tailEnd len="sm" w="sm" type="none"/>
                    </a:lnB>
                    <a:solidFill>
                      <a:srgbClr val="CCCCCC"/>
                    </a:solidFill>
                  </a:tcPr>
                </a:tc>
              </a:tr>
              <a:tr h="335050">
                <a:tc vMerge="1"/>
                <a:tc>
                  <a:txBody>
                    <a:bodyPr/>
                    <a:lstStyle/>
                    <a:p>
                      <a:pPr indent="0" lvl="0" marL="0" marR="0" rtl="0" algn="l">
                        <a:lnSpc>
                          <a:spcPct val="115000"/>
                        </a:lnSpc>
                        <a:spcBef>
                          <a:spcPts val="0"/>
                        </a:spcBef>
                        <a:spcAft>
                          <a:spcPts val="0"/>
                        </a:spcAft>
                        <a:buClr>
                          <a:srgbClr val="000000"/>
                        </a:buClr>
                        <a:buSzPts val="1400"/>
                        <a:buFont typeface="Arial"/>
                        <a:buNone/>
                      </a:pPr>
                      <a:r>
                        <a:t/>
                      </a:r>
                      <a:endParaRPr sz="1400" u="none" cap="none" strike="noStrike">
                        <a:latin typeface="Lato"/>
                        <a:ea typeface="Lato"/>
                        <a:cs typeface="Lato"/>
                        <a:sym typeface="Lato"/>
                      </a:endParaRPr>
                    </a:p>
                  </a:txBody>
                  <a:tcPr marT="45725" marB="45725" marR="91450" marL="91450">
                    <a:lnL cap="flat" cmpd="sng" w="9525">
                      <a:solidFill>
                        <a:schemeClr val="lt1"/>
                      </a:solidFill>
                      <a:prstDash val="solid"/>
                      <a:round/>
                      <a:headEnd len="sm" w="sm" type="none"/>
                      <a:tailEnd len="sm" w="sm" type="none"/>
                    </a:lnL>
                    <a:lnR cap="flat" cmpd="sng" w="9525">
                      <a:solidFill>
                        <a:schemeClr val="lt1"/>
                      </a:solidFill>
                      <a:prstDash val="solid"/>
                      <a:round/>
                      <a:headEnd len="sm" w="sm" type="none"/>
                      <a:tailEnd len="sm" w="sm" type="none"/>
                    </a:lnR>
                    <a:lnT cap="flat" cmpd="sng" w="9525">
                      <a:solidFill>
                        <a:schemeClr val="lt1"/>
                      </a:solidFill>
                      <a:prstDash val="solid"/>
                      <a:round/>
                      <a:headEnd len="sm" w="sm" type="none"/>
                      <a:tailEnd len="sm" w="sm" type="none"/>
                    </a:lnT>
                    <a:lnB cap="flat" cmpd="sng" w="9525">
                      <a:solidFill>
                        <a:schemeClr val="lt1"/>
                      </a:solidFill>
                      <a:prstDash val="solid"/>
                      <a:round/>
                      <a:headEnd len="sm" w="sm" type="none"/>
                      <a:tailEnd len="sm" w="sm" type="none"/>
                    </a:lnB>
                    <a:solidFill>
                      <a:srgbClr val="EFEFEF"/>
                    </a:solidFill>
                  </a:tcPr>
                </a:tc>
              </a:tr>
              <a:tr h="335050">
                <a:tc vMerge="1"/>
                <a:tc>
                  <a:txBody>
                    <a:bodyPr/>
                    <a:lstStyle/>
                    <a:p>
                      <a:pPr indent="0" lvl="0" marL="0" marR="0" rtl="0" algn="l">
                        <a:lnSpc>
                          <a:spcPct val="115000"/>
                        </a:lnSpc>
                        <a:spcBef>
                          <a:spcPts val="0"/>
                        </a:spcBef>
                        <a:spcAft>
                          <a:spcPts val="0"/>
                        </a:spcAft>
                        <a:buClr>
                          <a:srgbClr val="000000"/>
                        </a:buClr>
                        <a:buSzPts val="1400"/>
                        <a:buFont typeface="Arial"/>
                        <a:buNone/>
                      </a:pPr>
                      <a:r>
                        <a:t/>
                      </a:r>
                      <a:endParaRPr sz="1400" u="none" cap="none" strike="noStrike">
                        <a:latin typeface="Lato"/>
                        <a:ea typeface="Lato"/>
                        <a:cs typeface="Lato"/>
                        <a:sym typeface="Lato"/>
                      </a:endParaRPr>
                    </a:p>
                  </a:txBody>
                  <a:tcPr marT="45725" marB="45725" marR="91450" marL="91450">
                    <a:lnL cap="flat" cmpd="sng" w="9525">
                      <a:solidFill>
                        <a:schemeClr val="lt1"/>
                      </a:solidFill>
                      <a:prstDash val="solid"/>
                      <a:round/>
                      <a:headEnd len="sm" w="sm" type="none"/>
                      <a:tailEnd len="sm" w="sm" type="none"/>
                    </a:lnL>
                    <a:lnR cap="flat" cmpd="sng" w="9525">
                      <a:solidFill>
                        <a:schemeClr val="lt1"/>
                      </a:solidFill>
                      <a:prstDash val="solid"/>
                      <a:round/>
                      <a:headEnd len="sm" w="sm" type="none"/>
                      <a:tailEnd len="sm" w="sm" type="none"/>
                    </a:lnR>
                    <a:lnT cap="flat" cmpd="sng" w="9525">
                      <a:solidFill>
                        <a:schemeClr val="lt1"/>
                      </a:solidFill>
                      <a:prstDash val="solid"/>
                      <a:round/>
                      <a:headEnd len="sm" w="sm" type="none"/>
                      <a:tailEnd len="sm" w="sm" type="none"/>
                    </a:lnT>
                    <a:lnB cap="flat" cmpd="sng" w="9525">
                      <a:solidFill>
                        <a:schemeClr val="lt1"/>
                      </a:solidFill>
                      <a:prstDash val="solid"/>
                      <a:round/>
                      <a:headEnd len="sm" w="sm" type="none"/>
                      <a:tailEnd len="sm" w="sm" type="none"/>
                    </a:lnB>
                    <a:solidFill>
                      <a:srgbClr val="CCCCCC"/>
                    </a:solidFill>
                  </a:tcPr>
                </a:tc>
              </a:tr>
              <a:tr h="335050">
                <a:tc vMerge="1"/>
                <a:tc>
                  <a:txBody>
                    <a:bodyPr/>
                    <a:lstStyle/>
                    <a:p>
                      <a:pPr indent="0" lvl="0" marL="0" marR="0" rtl="0" algn="l">
                        <a:lnSpc>
                          <a:spcPct val="115000"/>
                        </a:lnSpc>
                        <a:spcBef>
                          <a:spcPts val="0"/>
                        </a:spcBef>
                        <a:spcAft>
                          <a:spcPts val="0"/>
                        </a:spcAft>
                        <a:buClr>
                          <a:srgbClr val="000000"/>
                        </a:buClr>
                        <a:buSzPts val="1400"/>
                        <a:buFont typeface="Arial"/>
                        <a:buNone/>
                      </a:pPr>
                      <a:r>
                        <a:t/>
                      </a:r>
                      <a:endParaRPr b="1" sz="1400" u="none" cap="none" strike="noStrike">
                        <a:latin typeface="Lato"/>
                        <a:ea typeface="Lato"/>
                        <a:cs typeface="Lato"/>
                        <a:sym typeface="Lato"/>
                      </a:endParaRPr>
                    </a:p>
                  </a:txBody>
                  <a:tcPr marT="45725" marB="45725" marR="91450" marL="91450">
                    <a:lnL cap="flat" cmpd="sng" w="9525">
                      <a:solidFill>
                        <a:schemeClr val="lt1"/>
                      </a:solidFill>
                      <a:prstDash val="solid"/>
                      <a:round/>
                      <a:headEnd len="sm" w="sm" type="none"/>
                      <a:tailEnd len="sm" w="sm" type="none"/>
                    </a:lnL>
                    <a:lnR cap="flat" cmpd="sng" w="9525">
                      <a:solidFill>
                        <a:schemeClr val="lt1"/>
                      </a:solidFill>
                      <a:prstDash val="solid"/>
                      <a:round/>
                      <a:headEnd len="sm" w="sm" type="none"/>
                      <a:tailEnd len="sm" w="sm" type="none"/>
                    </a:lnR>
                    <a:lnT cap="flat" cmpd="sng" w="9525">
                      <a:solidFill>
                        <a:schemeClr val="lt1"/>
                      </a:solidFill>
                      <a:prstDash val="solid"/>
                      <a:round/>
                      <a:headEnd len="sm" w="sm" type="none"/>
                      <a:tailEnd len="sm" w="sm" type="none"/>
                    </a:lnT>
                    <a:lnB cap="flat" cmpd="sng" w="9525">
                      <a:solidFill>
                        <a:schemeClr val="lt1"/>
                      </a:solidFill>
                      <a:prstDash val="solid"/>
                      <a:round/>
                      <a:headEnd len="sm" w="sm" type="none"/>
                      <a:tailEnd len="sm" w="sm" type="none"/>
                    </a:lnB>
                    <a:solidFill>
                      <a:srgbClr val="EFEFEF"/>
                    </a:solidFill>
                  </a:tcPr>
                </a:tc>
              </a:tr>
              <a:tr h="506775">
                <a:tc gridSpan="2">
                  <a:txBody>
                    <a:bodyPr/>
                    <a:lstStyle/>
                    <a:p>
                      <a:pPr indent="0" lvl="0" marL="0" marR="0" rtl="0" algn="l">
                        <a:lnSpc>
                          <a:spcPct val="115000"/>
                        </a:lnSpc>
                        <a:spcBef>
                          <a:spcPts val="0"/>
                        </a:spcBef>
                        <a:spcAft>
                          <a:spcPts val="0"/>
                        </a:spcAft>
                        <a:buClr>
                          <a:schemeClr val="lt1"/>
                        </a:buClr>
                        <a:buSzPts val="1400"/>
                        <a:buFont typeface="Century Gothic"/>
                        <a:buNone/>
                      </a:pPr>
                      <a:r>
                        <a:rPr b="1" lang="en-GB" sz="1300" u="none" cap="none" strike="noStrike">
                          <a:solidFill>
                            <a:schemeClr val="lt1"/>
                          </a:solidFill>
                          <a:latin typeface="Lato"/>
                          <a:ea typeface="Lato"/>
                          <a:cs typeface="Lato"/>
                          <a:sym typeface="Lato"/>
                        </a:rPr>
                        <a:t>How do you ensure that the </a:t>
                      </a:r>
                      <a:r>
                        <a:rPr b="1" lang="en-GB" sz="1300">
                          <a:solidFill>
                            <a:schemeClr val="lt1"/>
                          </a:solidFill>
                          <a:latin typeface="Lato"/>
                          <a:ea typeface="Lato"/>
                          <a:cs typeface="Lato"/>
                          <a:sym typeface="Lato"/>
                        </a:rPr>
                        <a:t>RSE &amp; PSHE</a:t>
                      </a:r>
                      <a:r>
                        <a:rPr b="1" lang="en-GB" sz="1300" u="none" cap="none" strike="noStrike">
                          <a:solidFill>
                            <a:schemeClr val="lt1"/>
                          </a:solidFill>
                          <a:latin typeface="Lato"/>
                          <a:ea typeface="Lato"/>
                          <a:cs typeface="Lato"/>
                          <a:sym typeface="Lato"/>
                        </a:rPr>
                        <a:t> curriculum guarantees that pupils in Years 2 and 6 have full coverage which is not lessened by the amount of additional time given to English and maths?</a:t>
                      </a:r>
                      <a:endParaRPr sz="1300" u="none" cap="none" strike="noStrike">
                        <a:latin typeface="Lato"/>
                        <a:ea typeface="Lato"/>
                        <a:cs typeface="Lato"/>
                        <a:sym typeface="Lato"/>
                      </a:endParaRPr>
                    </a:p>
                  </a:txBody>
                  <a:tcPr marT="45725" marB="45725" marR="91450" marL="91450">
                    <a:lnL cap="flat" cmpd="sng" w="9525">
                      <a:solidFill>
                        <a:schemeClr val="lt1"/>
                      </a:solidFill>
                      <a:prstDash val="solid"/>
                      <a:round/>
                      <a:headEnd len="sm" w="sm" type="none"/>
                      <a:tailEnd len="sm" w="sm" type="none"/>
                    </a:lnL>
                    <a:lnR cap="flat" cmpd="sng" w="9525">
                      <a:solidFill>
                        <a:schemeClr val="lt1"/>
                      </a:solidFill>
                      <a:prstDash val="solid"/>
                      <a:round/>
                      <a:headEnd len="sm" w="sm" type="none"/>
                      <a:tailEnd len="sm" w="sm" type="none"/>
                    </a:lnR>
                    <a:lnT cap="flat" cmpd="sng" w="9525">
                      <a:solidFill>
                        <a:schemeClr val="lt1"/>
                      </a:solidFill>
                      <a:prstDash val="solid"/>
                      <a:round/>
                      <a:headEnd len="sm" w="sm" type="none"/>
                      <a:tailEnd len="sm" w="sm" type="none"/>
                    </a:lnT>
                    <a:lnB cap="flat" cmpd="sng" w="9525">
                      <a:solidFill>
                        <a:schemeClr val="lt1"/>
                      </a:solidFill>
                      <a:prstDash val="solid"/>
                      <a:round/>
                      <a:headEnd len="sm" w="sm" type="none"/>
                      <a:tailEnd len="sm" w="sm" type="none"/>
                    </a:lnB>
                    <a:solidFill>
                      <a:srgbClr val="D81155"/>
                    </a:solidFill>
                  </a:tcPr>
                </a:tc>
                <a:tc hMerge="1"/>
              </a:tr>
              <a:tr h="358250">
                <a:tc rowSpan="6">
                  <a:txBody>
                    <a:bodyPr/>
                    <a:lstStyle/>
                    <a:p>
                      <a:pPr indent="0" lvl="0" marL="0" marR="0" rtl="0" algn="l">
                        <a:lnSpc>
                          <a:spcPct val="115000"/>
                        </a:lnSpc>
                        <a:spcBef>
                          <a:spcPts val="0"/>
                        </a:spcBef>
                        <a:spcAft>
                          <a:spcPts val="0"/>
                        </a:spcAft>
                        <a:buClr>
                          <a:srgbClr val="000000"/>
                        </a:buClr>
                        <a:buSzPts val="1200"/>
                        <a:buFont typeface="Arial"/>
                        <a:buNone/>
                      </a:pPr>
                      <a:r>
                        <a:rPr i="1" lang="en-GB" sz="1000" u="none" cap="none" strike="noStrike">
                          <a:latin typeface="Lato"/>
                          <a:ea typeface="Lato"/>
                          <a:cs typeface="Lato"/>
                          <a:sym typeface="Lato"/>
                        </a:rPr>
                        <a:t>This should be a quick check to ensure that, particularly in Year 6, all </a:t>
                      </a:r>
                      <a:r>
                        <a:rPr i="1" lang="en-GB" sz="1000">
                          <a:latin typeface="Lato"/>
                          <a:ea typeface="Lato"/>
                          <a:cs typeface="Lato"/>
                          <a:sym typeface="Lato"/>
                        </a:rPr>
                        <a:t>RSE &amp; PSHE</a:t>
                      </a:r>
                      <a:r>
                        <a:rPr i="1" lang="en-GB" sz="1000" u="none" cap="none" strike="noStrike">
                          <a:latin typeface="Lato"/>
                          <a:ea typeface="Lato"/>
                          <a:cs typeface="Lato"/>
                          <a:sym typeface="Lato"/>
                        </a:rPr>
                        <a:t> units are being covered and that the focus on reading, writing and maths SATs has not meant that </a:t>
                      </a:r>
                      <a:r>
                        <a:rPr i="1" lang="en-GB" sz="1000">
                          <a:latin typeface="Lato"/>
                          <a:ea typeface="Lato"/>
                          <a:cs typeface="Lato"/>
                          <a:sym typeface="Lato"/>
                        </a:rPr>
                        <a:t>RSE &amp; PSHE</a:t>
                      </a:r>
                      <a:r>
                        <a:rPr i="1" lang="en-GB" sz="1000" u="none" cap="none" strike="noStrike">
                          <a:latin typeface="Lato"/>
                          <a:ea typeface="Lato"/>
                          <a:cs typeface="Lato"/>
                          <a:sym typeface="Lato"/>
                        </a:rPr>
                        <a:t> learning has been reduced or rushed. </a:t>
                      </a:r>
                      <a:endParaRPr sz="1000" u="none" cap="none" strike="noStrike">
                        <a:latin typeface="Lato"/>
                        <a:ea typeface="Lato"/>
                        <a:cs typeface="Lato"/>
                        <a:sym typeface="Lato"/>
                      </a:endParaRPr>
                    </a:p>
                  </a:txBody>
                  <a:tcPr marT="45725" marB="45725" marR="91450" marL="91450">
                    <a:lnL cap="flat" cmpd="sng" w="9525">
                      <a:solidFill>
                        <a:schemeClr val="lt1"/>
                      </a:solidFill>
                      <a:prstDash val="solid"/>
                      <a:round/>
                      <a:headEnd len="sm" w="sm" type="none"/>
                      <a:tailEnd len="sm" w="sm" type="none"/>
                    </a:lnL>
                    <a:lnR cap="flat" cmpd="sng" w="9525">
                      <a:solidFill>
                        <a:schemeClr val="lt1"/>
                      </a:solidFill>
                      <a:prstDash val="solid"/>
                      <a:round/>
                      <a:headEnd len="sm" w="sm" type="none"/>
                      <a:tailEnd len="sm" w="sm" type="none"/>
                    </a:lnR>
                    <a:lnT cap="flat" cmpd="sng" w="9525">
                      <a:solidFill>
                        <a:schemeClr val="lt1"/>
                      </a:solidFill>
                      <a:prstDash val="solid"/>
                      <a:round/>
                      <a:headEnd len="sm" w="sm" type="none"/>
                      <a:tailEnd len="sm" w="sm" type="none"/>
                    </a:lnT>
                    <a:lnB cap="flat" cmpd="sng" w="9525">
                      <a:solidFill>
                        <a:schemeClr val="lt1"/>
                      </a:solidFill>
                      <a:prstDash val="solid"/>
                      <a:round/>
                      <a:headEnd len="sm" w="sm" type="none"/>
                      <a:tailEnd len="sm" w="sm" type="none"/>
                    </a:lnB>
                    <a:solidFill>
                      <a:srgbClr val="CCCCCC"/>
                    </a:solidFill>
                  </a:tcPr>
                </a:tc>
                <a:tc>
                  <a:txBody>
                    <a:bodyPr/>
                    <a:lstStyle/>
                    <a:p>
                      <a:pPr indent="0" lvl="0" marL="0" marR="0" rtl="0" algn="l">
                        <a:lnSpc>
                          <a:spcPct val="115000"/>
                        </a:lnSpc>
                        <a:spcBef>
                          <a:spcPts val="0"/>
                        </a:spcBef>
                        <a:spcAft>
                          <a:spcPts val="0"/>
                        </a:spcAft>
                        <a:buClr>
                          <a:srgbClr val="000000"/>
                        </a:buClr>
                        <a:buSzPts val="1800"/>
                        <a:buFont typeface="Arial"/>
                        <a:buNone/>
                      </a:pPr>
                      <a:r>
                        <a:t/>
                      </a:r>
                      <a:endParaRPr sz="1800" u="none" cap="none" strike="noStrike">
                        <a:latin typeface="Lato"/>
                        <a:ea typeface="Lato"/>
                        <a:cs typeface="Lato"/>
                        <a:sym typeface="Lato"/>
                      </a:endParaRPr>
                    </a:p>
                  </a:txBody>
                  <a:tcPr marT="45725" marB="45725" marR="91450" marL="91450">
                    <a:lnL cap="flat" cmpd="sng" w="9525">
                      <a:solidFill>
                        <a:schemeClr val="lt1"/>
                      </a:solidFill>
                      <a:prstDash val="solid"/>
                      <a:round/>
                      <a:headEnd len="sm" w="sm" type="none"/>
                      <a:tailEnd len="sm" w="sm" type="none"/>
                    </a:lnL>
                    <a:lnR cap="flat" cmpd="sng" w="9525">
                      <a:solidFill>
                        <a:schemeClr val="lt1"/>
                      </a:solidFill>
                      <a:prstDash val="solid"/>
                      <a:round/>
                      <a:headEnd len="sm" w="sm" type="none"/>
                      <a:tailEnd len="sm" w="sm" type="none"/>
                    </a:lnR>
                    <a:lnT cap="flat" cmpd="sng" w="9525">
                      <a:solidFill>
                        <a:schemeClr val="lt1"/>
                      </a:solidFill>
                      <a:prstDash val="solid"/>
                      <a:round/>
                      <a:headEnd len="sm" w="sm" type="none"/>
                      <a:tailEnd len="sm" w="sm" type="none"/>
                    </a:lnT>
                    <a:lnB cap="flat" cmpd="sng" w="9525">
                      <a:solidFill>
                        <a:schemeClr val="lt1"/>
                      </a:solidFill>
                      <a:prstDash val="solid"/>
                      <a:round/>
                      <a:headEnd len="sm" w="sm" type="none"/>
                      <a:tailEnd len="sm" w="sm" type="none"/>
                    </a:lnB>
                    <a:solidFill>
                      <a:srgbClr val="CCCCCC"/>
                    </a:solidFill>
                  </a:tcPr>
                </a:tc>
              </a:tr>
              <a:tr h="358250">
                <a:tc vMerge="1"/>
                <a:tc>
                  <a:txBody>
                    <a:bodyPr/>
                    <a:lstStyle/>
                    <a:p>
                      <a:pPr indent="0" lvl="0" marL="0" marR="0" rtl="0" algn="l">
                        <a:lnSpc>
                          <a:spcPct val="115000"/>
                        </a:lnSpc>
                        <a:spcBef>
                          <a:spcPts val="0"/>
                        </a:spcBef>
                        <a:spcAft>
                          <a:spcPts val="0"/>
                        </a:spcAft>
                        <a:buClr>
                          <a:srgbClr val="000000"/>
                        </a:buClr>
                        <a:buSzPts val="1800"/>
                        <a:buFont typeface="Arial"/>
                        <a:buNone/>
                      </a:pPr>
                      <a:r>
                        <a:t/>
                      </a:r>
                      <a:endParaRPr sz="1800" u="none" cap="none" strike="noStrike">
                        <a:latin typeface="Lato"/>
                        <a:ea typeface="Lato"/>
                        <a:cs typeface="Lato"/>
                        <a:sym typeface="Lato"/>
                      </a:endParaRPr>
                    </a:p>
                  </a:txBody>
                  <a:tcPr marT="45725" marB="45725" marR="91450" marL="91450">
                    <a:lnL cap="flat" cmpd="sng" w="9525">
                      <a:solidFill>
                        <a:schemeClr val="lt1"/>
                      </a:solidFill>
                      <a:prstDash val="solid"/>
                      <a:round/>
                      <a:headEnd len="sm" w="sm" type="none"/>
                      <a:tailEnd len="sm" w="sm" type="none"/>
                    </a:lnL>
                    <a:lnR cap="flat" cmpd="sng" w="9525">
                      <a:solidFill>
                        <a:schemeClr val="lt1"/>
                      </a:solidFill>
                      <a:prstDash val="solid"/>
                      <a:round/>
                      <a:headEnd len="sm" w="sm" type="none"/>
                      <a:tailEnd len="sm" w="sm" type="none"/>
                    </a:lnR>
                    <a:lnT cap="flat" cmpd="sng" w="9525">
                      <a:solidFill>
                        <a:schemeClr val="lt1"/>
                      </a:solidFill>
                      <a:prstDash val="solid"/>
                      <a:round/>
                      <a:headEnd len="sm" w="sm" type="none"/>
                      <a:tailEnd len="sm" w="sm" type="none"/>
                    </a:lnT>
                    <a:lnB cap="flat" cmpd="sng" w="9525">
                      <a:solidFill>
                        <a:schemeClr val="lt1"/>
                      </a:solidFill>
                      <a:prstDash val="solid"/>
                      <a:round/>
                      <a:headEnd len="sm" w="sm" type="none"/>
                      <a:tailEnd len="sm" w="sm" type="none"/>
                    </a:lnB>
                    <a:solidFill>
                      <a:srgbClr val="EFEFEF"/>
                    </a:solidFill>
                  </a:tcPr>
                </a:tc>
              </a:tr>
              <a:tr h="358250">
                <a:tc vMerge="1"/>
                <a:tc>
                  <a:txBody>
                    <a:bodyPr/>
                    <a:lstStyle/>
                    <a:p>
                      <a:pPr indent="0" lvl="0" marL="0" marR="0" rtl="0" algn="l">
                        <a:lnSpc>
                          <a:spcPct val="115000"/>
                        </a:lnSpc>
                        <a:spcBef>
                          <a:spcPts val="0"/>
                        </a:spcBef>
                        <a:spcAft>
                          <a:spcPts val="0"/>
                        </a:spcAft>
                        <a:buClr>
                          <a:srgbClr val="000000"/>
                        </a:buClr>
                        <a:buSzPts val="1800"/>
                        <a:buFont typeface="Arial"/>
                        <a:buNone/>
                      </a:pPr>
                      <a:r>
                        <a:t/>
                      </a:r>
                      <a:endParaRPr sz="1800" u="none" cap="none" strike="noStrike">
                        <a:latin typeface="Lato"/>
                        <a:ea typeface="Lato"/>
                        <a:cs typeface="Lato"/>
                        <a:sym typeface="Lato"/>
                      </a:endParaRPr>
                    </a:p>
                  </a:txBody>
                  <a:tcPr marT="45725" marB="45725" marR="91450" marL="91450">
                    <a:lnL cap="flat" cmpd="sng" w="9525">
                      <a:solidFill>
                        <a:schemeClr val="lt1"/>
                      </a:solidFill>
                      <a:prstDash val="solid"/>
                      <a:round/>
                      <a:headEnd len="sm" w="sm" type="none"/>
                      <a:tailEnd len="sm" w="sm" type="none"/>
                    </a:lnL>
                    <a:lnR cap="flat" cmpd="sng" w="9525">
                      <a:solidFill>
                        <a:schemeClr val="lt1"/>
                      </a:solidFill>
                      <a:prstDash val="solid"/>
                      <a:round/>
                      <a:headEnd len="sm" w="sm" type="none"/>
                      <a:tailEnd len="sm" w="sm" type="none"/>
                    </a:lnR>
                    <a:lnT cap="flat" cmpd="sng" w="9525">
                      <a:solidFill>
                        <a:schemeClr val="lt1"/>
                      </a:solidFill>
                      <a:prstDash val="solid"/>
                      <a:round/>
                      <a:headEnd len="sm" w="sm" type="none"/>
                      <a:tailEnd len="sm" w="sm" type="none"/>
                    </a:lnT>
                    <a:lnB cap="flat" cmpd="sng" w="9525">
                      <a:solidFill>
                        <a:schemeClr val="lt1"/>
                      </a:solidFill>
                      <a:prstDash val="solid"/>
                      <a:round/>
                      <a:headEnd len="sm" w="sm" type="none"/>
                      <a:tailEnd len="sm" w="sm" type="none"/>
                    </a:lnB>
                    <a:solidFill>
                      <a:srgbClr val="CCCCCC"/>
                    </a:solidFill>
                  </a:tcPr>
                </a:tc>
              </a:tr>
              <a:tr h="358250">
                <a:tc vMerge="1"/>
                <a:tc>
                  <a:txBody>
                    <a:bodyPr/>
                    <a:lstStyle/>
                    <a:p>
                      <a:pPr indent="0" lvl="0" marL="0" marR="0" rtl="0" algn="l">
                        <a:lnSpc>
                          <a:spcPct val="115000"/>
                        </a:lnSpc>
                        <a:spcBef>
                          <a:spcPts val="0"/>
                        </a:spcBef>
                        <a:spcAft>
                          <a:spcPts val="0"/>
                        </a:spcAft>
                        <a:buClr>
                          <a:srgbClr val="000000"/>
                        </a:buClr>
                        <a:buSzPts val="1800"/>
                        <a:buFont typeface="Arial"/>
                        <a:buNone/>
                      </a:pPr>
                      <a:r>
                        <a:t/>
                      </a:r>
                      <a:endParaRPr sz="1800" u="none" cap="none" strike="noStrike">
                        <a:latin typeface="Lato"/>
                        <a:ea typeface="Lato"/>
                        <a:cs typeface="Lato"/>
                        <a:sym typeface="Lato"/>
                      </a:endParaRPr>
                    </a:p>
                  </a:txBody>
                  <a:tcPr marT="45725" marB="45725" marR="91450" marL="91450">
                    <a:lnL cap="flat" cmpd="sng" w="9525">
                      <a:solidFill>
                        <a:schemeClr val="lt1"/>
                      </a:solidFill>
                      <a:prstDash val="solid"/>
                      <a:round/>
                      <a:headEnd len="sm" w="sm" type="none"/>
                      <a:tailEnd len="sm" w="sm" type="none"/>
                    </a:lnL>
                    <a:lnR cap="flat" cmpd="sng" w="9525">
                      <a:solidFill>
                        <a:schemeClr val="lt1"/>
                      </a:solidFill>
                      <a:prstDash val="solid"/>
                      <a:round/>
                      <a:headEnd len="sm" w="sm" type="none"/>
                      <a:tailEnd len="sm" w="sm" type="none"/>
                    </a:lnR>
                    <a:lnT cap="flat" cmpd="sng" w="9525">
                      <a:solidFill>
                        <a:schemeClr val="lt1"/>
                      </a:solidFill>
                      <a:prstDash val="solid"/>
                      <a:round/>
                      <a:headEnd len="sm" w="sm" type="none"/>
                      <a:tailEnd len="sm" w="sm" type="none"/>
                    </a:lnT>
                    <a:lnB cap="flat" cmpd="sng" w="9525">
                      <a:solidFill>
                        <a:schemeClr val="lt1"/>
                      </a:solidFill>
                      <a:prstDash val="solid"/>
                      <a:round/>
                      <a:headEnd len="sm" w="sm" type="none"/>
                      <a:tailEnd len="sm" w="sm" type="none"/>
                    </a:lnB>
                    <a:solidFill>
                      <a:srgbClr val="EFEFEF"/>
                    </a:solidFill>
                  </a:tcPr>
                </a:tc>
              </a:tr>
              <a:tr h="358250">
                <a:tc vMerge="1"/>
                <a:tc>
                  <a:txBody>
                    <a:bodyPr/>
                    <a:lstStyle/>
                    <a:p>
                      <a:pPr indent="0" lvl="0" marL="0" marR="0" rtl="0" algn="l">
                        <a:lnSpc>
                          <a:spcPct val="115000"/>
                        </a:lnSpc>
                        <a:spcBef>
                          <a:spcPts val="0"/>
                        </a:spcBef>
                        <a:spcAft>
                          <a:spcPts val="0"/>
                        </a:spcAft>
                        <a:buClr>
                          <a:srgbClr val="000000"/>
                        </a:buClr>
                        <a:buSzPts val="1800"/>
                        <a:buFont typeface="Arial"/>
                        <a:buNone/>
                      </a:pPr>
                      <a:r>
                        <a:t/>
                      </a:r>
                      <a:endParaRPr sz="1800" u="none" cap="none" strike="noStrike">
                        <a:latin typeface="Lato"/>
                        <a:ea typeface="Lato"/>
                        <a:cs typeface="Lato"/>
                        <a:sym typeface="Lato"/>
                      </a:endParaRPr>
                    </a:p>
                  </a:txBody>
                  <a:tcPr marT="45725" marB="45725" marR="91450" marL="91450">
                    <a:lnL cap="flat" cmpd="sng" w="9525">
                      <a:solidFill>
                        <a:schemeClr val="lt1"/>
                      </a:solidFill>
                      <a:prstDash val="solid"/>
                      <a:round/>
                      <a:headEnd len="sm" w="sm" type="none"/>
                      <a:tailEnd len="sm" w="sm" type="none"/>
                    </a:lnL>
                    <a:lnR cap="flat" cmpd="sng" w="9525">
                      <a:solidFill>
                        <a:schemeClr val="lt1"/>
                      </a:solidFill>
                      <a:prstDash val="solid"/>
                      <a:round/>
                      <a:headEnd len="sm" w="sm" type="none"/>
                      <a:tailEnd len="sm" w="sm" type="none"/>
                    </a:lnR>
                    <a:lnT cap="flat" cmpd="sng" w="9525">
                      <a:solidFill>
                        <a:schemeClr val="lt1"/>
                      </a:solidFill>
                      <a:prstDash val="solid"/>
                      <a:round/>
                      <a:headEnd len="sm" w="sm" type="none"/>
                      <a:tailEnd len="sm" w="sm" type="none"/>
                    </a:lnT>
                    <a:lnB cap="flat" cmpd="sng" w="9525">
                      <a:solidFill>
                        <a:schemeClr val="lt1"/>
                      </a:solidFill>
                      <a:prstDash val="solid"/>
                      <a:round/>
                      <a:headEnd len="sm" w="sm" type="none"/>
                      <a:tailEnd len="sm" w="sm" type="none"/>
                    </a:lnB>
                    <a:solidFill>
                      <a:srgbClr val="CCCCCC"/>
                    </a:solidFill>
                  </a:tcPr>
                </a:tc>
              </a:tr>
              <a:tr h="358250">
                <a:tc vMerge="1"/>
                <a:tc>
                  <a:txBody>
                    <a:bodyPr/>
                    <a:lstStyle/>
                    <a:p>
                      <a:pPr indent="0" lvl="0" marL="0" marR="0" rtl="0" algn="l">
                        <a:lnSpc>
                          <a:spcPct val="115000"/>
                        </a:lnSpc>
                        <a:spcBef>
                          <a:spcPts val="0"/>
                        </a:spcBef>
                        <a:spcAft>
                          <a:spcPts val="0"/>
                        </a:spcAft>
                        <a:buClr>
                          <a:srgbClr val="000000"/>
                        </a:buClr>
                        <a:buSzPts val="1800"/>
                        <a:buFont typeface="Arial"/>
                        <a:buNone/>
                      </a:pPr>
                      <a:r>
                        <a:t/>
                      </a:r>
                      <a:endParaRPr sz="1800" u="none" cap="none" strike="noStrike">
                        <a:latin typeface="Lato"/>
                        <a:ea typeface="Lato"/>
                        <a:cs typeface="Lato"/>
                        <a:sym typeface="Lato"/>
                      </a:endParaRPr>
                    </a:p>
                  </a:txBody>
                  <a:tcPr marT="45725" marB="45725" marR="91450" marL="91450">
                    <a:lnL cap="flat" cmpd="sng" w="9525">
                      <a:solidFill>
                        <a:schemeClr val="lt1"/>
                      </a:solidFill>
                      <a:prstDash val="solid"/>
                      <a:round/>
                      <a:headEnd len="sm" w="sm" type="none"/>
                      <a:tailEnd len="sm" w="sm" type="none"/>
                    </a:lnL>
                    <a:lnR cap="flat" cmpd="sng" w="9525">
                      <a:solidFill>
                        <a:schemeClr val="lt1"/>
                      </a:solidFill>
                      <a:prstDash val="solid"/>
                      <a:round/>
                      <a:headEnd len="sm" w="sm" type="none"/>
                      <a:tailEnd len="sm" w="sm" type="none"/>
                    </a:lnR>
                    <a:lnT cap="flat" cmpd="sng" w="9525">
                      <a:solidFill>
                        <a:schemeClr val="lt1"/>
                      </a:solidFill>
                      <a:prstDash val="solid"/>
                      <a:round/>
                      <a:headEnd len="sm" w="sm" type="none"/>
                      <a:tailEnd len="sm" w="sm" type="none"/>
                    </a:lnT>
                    <a:lnB cap="flat" cmpd="sng" w="9525">
                      <a:solidFill>
                        <a:schemeClr val="lt1"/>
                      </a:solidFill>
                      <a:prstDash val="solid"/>
                      <a:round/>
                      <a:headEnd len="sm" w="sm" type="none"/>
                      <a:tailEnd len="sm" w="sm" type="none"/>
                    </a:lnB>
                    <a:solidFill>
                      <a:srgbClr val="EFEFEF"/>
                    </a:solidFill>
                  </a:tcPr>
                </a:tc>
              </a:tr>
            </a:tbl>
          </a:graphicData>
        </a:graphic>
      </p:graphicFrame>
      <p:sp>
        <p:nvSpPr>
          <p:cNvPr id="85" name="Google Shape;85;p3"/>
          <p:cNvSpPr txBox="1"/>
          <p:nvPr>
            <p:ph idx="12" type="sldNum"/>
          </p:nvPr>
        </p:nvSpPr>
        <p:spPr>
          <a:xfrm>
            <a:off x="7086600" y="5897826"/>
            <a:ext cx="2057400" cy="365100"/>
          </a:xfrm>
          <a:prstGeom prst="rect">
            <a:avLst/>
          </a:prstGeom>
          <a:noFill/>
          <a:ln>
            <a:noFill/>
          </a:ln>
        </p:spPr>
        <p:txBody>
          <a:bodyPr anchorCtr="0" anchor="ctr" bIns="45700" lIns="91425" spcFirstLastPara="1" rIns="91425" wrap="square" tIns="45700">
            <a:noAutofit/>
          </a:bodyPr>
          <a:lstStyle/>
          <a:p>
            <a:pPr indent="0" lvl="0" marL="0" rtl="0" algn="r">
              <a:lnSpc>
                <a:spcPct val="115000"/>
              </a:lnSpc>
              <a:spcBef>
                <a:spcPts val="0"/>
              </a:spcBef>
              <a:spcAft>
                <a:spcPts val="0"/>
              </a:spcAft>
              <a:buClr>
                <a:srgbClr val="000000"/>
              </a:buClr>
              <a:buSzPts val="1200"/>
              <a:buFont typeface="Arial"/>
              <a:buNone/>
            </a:pPr>
            <a:fld id="{00000000-1234-1234-1234-123412341234}" type="slidenum">
              <a:rPr lang="en-GB">
                <a:latin typeface="Lato"/>
                <a:ea typeface="Lato"/>
                <a:cs typeface="Lato"/>
                <a:sym typeface="Lato"/>
              </a:rPr>
              <a:t>‹#›</a:t>
            </a:fld>
            <a:endParaRPr>
              <a:latin typeface="Lato"/>
              <a:ea typeface="Lato"/>
              <a:cs typeface="Lato"/>
              <a:sym typeface="Lato"/>
            </a:endParaRPr>
          </a:p>
        </p:txBody>
      </p:sp>
      <p:sp>
        <p:nvSpPr>
          <p:cNvPr id="86" name="Google Shape;86;p3"/>
          <p:cNvSpPr/>
          <p:nvPr/>
        </p:nvSpPr>
        <p:spPr>
          <a:xfrm>
            <a:off x="368200" y="559125"/>
            <a:ext cx="3040200" cy="187500"/>
          </a:xfrm>
          <a:prstGeom prst="roundRect">
            <a:avLst>
              <a:gd fmla="val 50000" name="adj"/>
            </a:avLst>
          </a:prstGeom>
          <a:solidFill>
            <a:srgbClr val="FFEA28"/>
          </a:solidFill>
          <a:ln>
            <a:noFill/>
          </a:ln>
        </p:spPr>
        <p:txBody>
          <a:bodyPr anchorCtr="0" anchor="ctr" bIns="100450" lIns="100450" spcFirstLastPara="1" rIns="100450" wrap="square" tIns="100450">
            <a:noAutofit/>
          </a:bodyPr>
          <a:lstStyle/>
          <a:p>
            <a:pPr indent="0" lvl="0" marL="0" marR="0" rtl="0" algn="l">
              <a:lnSpc>
                <a:spcPct val="100000"/>
              </a:lnSpc>
              <a:spcBef>
                <a:spcPts val="0"/>
              </a:spcBef>
              <a:spcAft>
                <a:spcPts val="0"/>
              </a:spcAft>
              <a:buClr>
                <a:srgbClr val="000000"/>
              </a:buClr>
              <a:buSzPts val="1500"/>
              <a:buFont typeface="Arial"/>
              <a:buNone/>
            </a:pPr>
            <a:r>
              <a:t/>
            </a:r>
            <a:endParaRPr b="0" i="0" sz="1500" u="none" cap="none" strike="noStrike">
              <a:solidFill>
                <a:srgbClr val="000000"/>
              </a:solidFill>
              <a:latin typeface="Arial"/>
              <a:ea typeface="Arial"/>
              <a:cs typeface="Arial"/>
              <a:sym typeface="Arial"/>
            </a:endParaRPr>
          </a:p>
        </p:txBody>
      </p:sp>
      <p:sp>
        <p:nvSpPr>
          <p:cNvPr id="87" name="Google Shape;87;p3"/>
          <p:cNvSpPr txBox="1"/>
          <p:nvPr/>
        </p:nvSpPr>
        <p:spPr>
          <a:xfrm>
            <a:off x="368200" y="181200"/>
            <a:ext cx="3086100" cy="627900"/>
          </a:xfrm>
          <a:prstGeom prst="rect">
            <a:avLst/>
          </a:prstGeom>
          <a:noFill/>
          <a:ln>
            <a:noFill/>
          </a:ln>
        </p:spPr>
        <p:txBody>
          <a:bodyPr anchorCtr="0" anchor="t" bIns="91425" lIns="91425" spcFirstLastPara="1" rIns="91425" wrap="square" tIns="91425">
            <a:spAutoFit/>
          </a:bodyPr>
          <a:lstStyle/>
          <a:p>
            <a:pPr indent="0" lvl="0" marL="0" rtl="0" algn="l">
              <a:lnSpc>
                <a:spcPct val="90000"/>
              </a:lnSpc>
              <a:spcBef>
                <a:spcPts val="0"/>
              </a:spcBef>
              <a:spcAft>
                <a:spcPts val="0"/>
              </a:spcAft>
              <a:buNone/>
            </a:pPr>
            <a:r>
              <a:rPr b="1" lang="en-GB" sz="3200">
                <a:solidFill>
                  <a:srgbClr val="000000"/>
                </a:solidFill>
                <a:latin typeface="Caveat"/>
                <a:ea typeface="Caveat"/>
                <a:cs typeface="Caveat"/>
                <a:sym typeface="Caveat"/>
              </a:rPr>
              <a:t>Curriculum Intent 2</a:t>
            </a:r>
            <a:endParaRPr>
              <a:solidFill>
                <a:srgbClr val="000000"/>
              </a:solidFill>
              <a:latin typeface="Caveat"/>
              <a:ea typeface="Caveat"/>
              <a:cs typeface="Caveat"/>
              <a:sym typeface="Caveat"/>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1" name="Shape 91"/>
        <p:cNvGrpSpPr/>
        <p:nvPr/>
      </p:nvGrpSpPr>
      <p:grpSpPr>
        <a:xfrm>
          <a:off x="0" y="0"/>
          <a:ext cx="0" cy="0"/>
          <a:chOff x="0" y="0"/>
          <a:chExt cx="0" cy="0"/>
        </a:xfrm>
      </p:grpSpPr>
      <p:graphicFrame>
        <p:nvGraphicFramePr>
          <p:cNvPr id="92" name="Google Shape;92;p4"/>
          <p:cNvGraphicFramePr/>
          <p:nvPr/>
        </p:nvGraphicFramePr>
        <p:xfrm>
          <a:off x="185501" y="927855"/>
          <a:ext cx="3000000" cy="3000000"/>
        </p:xfrm>
        <a:graphic>
          <a:graphicData uri="http://schemas.openxmlformats.org/drawingml/2006/table">
            <a:tbl>
              <a:tblPr bandRow="1" firstRow="1">
                <a:noFill/>
                <a:tableStyleId>{784E7820-2CDD-4A5C-8E56-BA8138F0549F}</a:tableStyleId>
              </a:tblPr>
              <a:tblGrid>
                <a:gridCol w="2891950"/>
                <a:gridCol w="5881025"/>
              </a:tblGrid>
              <a:tr h="517400">
                <a:tc gridSpan="2">
                  <a:txBody>
                    <a:bodyPr/>
                    <a:lstStyle/>
                    <a:p>
                      <a:pPr indent="0" lvl="0" marL="0" marR="0" rtl="0" algn="l">
                        <a:lnSpc>
                          <a:spcPct val="115000"/>
                        </a:lnSpc>
                        <a:spcBef>
                          <a:spcPts val="0"/>
                        </a:spcBef>
                        <a:spcAft>
                          <a:spcPts val="0"/>
                        </a:spcAft>
                        <a:buClr>
                          <a:srgbClr val="000000"/>
                        </a:buClr>
                        <a:buSzPts val="1400"/>
                        <a:buFont typeface="Arial"/>
                        <a:buNone/>
                      </a:pPr>
                      <a:r>
                        <a:rPr lang="en-GB" sz="1300" u="none" cap="none" strike="noStrike">
                          <a:solidFill>
                            <a:schemeClr val="lt1"/>
                          </a:solidFill>
                          <a:latin typeface="Lato"/>
                          <a:ea typeface="Lato"/>
                          <a:cs typeface="Lato"/>
                          <a:sym typeface="Lato"/>
                        </a:rPr>
                        <a:t>How do ensure that the staff’s </a:t>
                      </a:r>
                      <a:r>
                        <a:rPr lang="en-GB" sz="1300">
                          <a:latin typeface="Lato"/>
                          <a:ea typeface="Lato"/>
                          <a:cs typeface="Lato"/>
                          <a:sym typeface="Lato"/>
                        </a:rPr>
                        <a:t>RSE &amp; PSHE</a:t>
                      </a:r>
                      <a:r>
                        <a:rPr lang="en-GB" sz="1300" u="none" cap="none" strike="noStrike">
                          <a:solidFill>
                            <a:schemeClr val="lt1"/>
                          </a:solidFill>
                          <a:latin typeface="Lato"/>
                          <a:ea typeface="Lato"/>
                          <a:cs typeface="Lato"/>
                          <a:sym typeface="Lato"/>
                        </a:rPr>
                        <a:t> subject knowledge is strong and secure enough to deliver motivating and exciting lessons?</a:t>
                      </a:r>
                      <a:endParaRPr sz="1300" u="none" cap="none" strike="noStrike">
                        <a:latin typeface="Lato"/>
                        <a:ea typeface="Lato"/>
                        <a:cs typeface="Lato"/>
                        <a:sym typeface="Lato"/>
                      </a:endParaRPr>
                    </a:p>
                  </a:txBody>
                  <a:tcPr marT="45725" marB="45725" marR="91450" marL="91450">
                    <a:lnL cap="flat" cmpd="sng" w="9525">
                      <a:solidFill>
                        <a:schemeClr val="lt1"/>
                      </a:solidFill>
                      <a:prstDash val="solid"/>
                      <a:round/>
                      <a:headEnd len="sm" w="sm" type="none"/>
                      <a:tailEnd len="sm" w="sm" type="none"/>
                    </a:lnL>
                    <a:lnR cap="flat" cmpd="sng" w="9525">
                      <a:solidFill>
                        <a:schemeClr val="lt1"/>
                      </a:solidFill>
                      <a:prstDash val="solid"/>
                      <a:round/>
                      <a:headEnd len="sm" w="sm" type="none"/>
                      <a:tailEnd len="sm" w="sm" type="none"/>
                    </a:lnR>
                    <a:lnT cap="flat" cmpd="sng" w="9525">
                      <a:solidFill>
                        <a:schemeClr val="lt1"/>
                      </a:solidFill>
                      <a:prstDash val="solid"/>
                      <a:round/>
                      <a:headEnd len="sm" w="sm" type="none"/>
                      <a:tailEnd len="sm" w="sm" type="none"/>
                    </a:lnT>
                    <a:lnB cap="flat" cmpd="sng" w="9525">
                      <a:solidFill>
                        <a:schemeClr val="lt1"/>
                      </a:solidFill>
                      <a:prstDash val="solid"/>
                      <a:round/>
                      <a:headEnd len="sm" w="sm" type="none"/>
                      <a:tailEnd len="sm" w="sm" type="none"/>
                    </a:lnB>
                    <a:solidFill>
                      <a:srgbClr val="D81155"/>
                    </a:solidFill>
                  </a:tcPr>
                </a:tc>
                <a:tc hMerge="1"/>
              </a:tr>
              <a:tr h="323775">
                <a:tc rowSpan="6">
                  <a:txBody>
                    <a:bodyPr/>
                    <a:lstStyle/>
                    <a:p>
                      <a:pPr indent="0" lvl="0" marL="0" marR="0" rtl="0" algn="l">
                        <a:lnSpc>
                          <a:spcPct val="115000"/>
                        </a:lnSpc>
                        <a:spcBef>
                          <a:spcPts val="0"/>
                        </a:spcBef>
                        <a:spcAft>
                          <a:spcPts val="0"/>
                        </a:spcAft>
                        <a:buClr>
                          <a:srgbClr val="000000"/>
                        </a:buClr>
                        <a:buSzPts val="1200"/>
                        <a:buFont typeface="Arial"/>
                        <a:buNone/>
                      </a:pPr>
                      <a:r>
                        <a:rPr i="1" lang="en-GB" sz="1000" u="none" cap="none" strike="noStrike">
                          <a:latin typeface="Lato"/>
                          <a:ea typeface="Lato"/>
                          <a:cs typeface="Lato"/>
                          <a:sym typeface="Lato"/>
                        </a:rPr>
                        <a:t>During observations or learning walks, do staff come across as confident when delivering </a:t>
                      </a:r>
                      <a:r>
                        <a:rPr i="1" lang="en-GB" sz="1000">
                          <a:latin typeface="Lato"/>
                          <a:ea typeface="Lato"/>
                          <a:cs typeface="Lato"/>
                          <a:sym typeface="Lato"/>
                        </a:rPr>
                        <a:t>RSE &amp; PSHE</a:t>
                      </a:r>
                      <a:r>
                        <a:rPr i="1" lang="en-GB" sz="1000" u="none" cap="none" strike="noStrike">
                          <a:latin typeface="Lato"/>
                          <a:ea typeface="Lato"/>
                          <a:cs typeface="Lato"/>
                          <a:sym typeface="Lato"/>
                        </a:rPr>
                        <a:t>? Do they take the opportunity to explain any misconceptions or misunderstandings? Are they maximising opportunities to move into greater depth if it is required. Are staff prepared to move away from the prepared plan if the lesson demands?</a:t>
                      </a:r>
                      <a:endParaRPr sz="1000" u="none" cap="none" strike="noStrike">
                        <a:latin typeface="Lato"/>
                        <a:ea typeface="Lato"/>
                        <a:cs typeface="Lato"/>
                        <a:sym typeface="Lato"/>
                      </a:endParaRPr>
                    </a:p>
                  </a:txBody>
                  <a:tcPr marT="45725" marB="45725" marR="91450" marL="91450">
                    <a:lnL cap="flat" cmpd="sng" w="9525">
                      <a:solidFill>
                        <a:schemeClr val="lt1"/>
                      </a:solidFill>
                      <a:prstDash val="solid"/>
                      <a:round/>
                      <a:headEnd len="sm" w="sm" type="none"/>
                      <a:tailEnd len="sm" w="sm" type="none"/>
                    </a:lnL>
                    <a:lnR cap="flat" cmpd="sng" w="9525">
                      <a:solidFill>
                        <a:schemeClr val="lt1"/>
                      </a:solidFill>
                      <a:prstDash val="solid"/>
                      <a:round/>
                      <a:headEnd len="sm" w="sm" type="none"/>
                      <a:tailEnd len="sm" w="sm" type="none"/>
                    </a:lnR>
                    <a:lnT cap="flat" cmpd="sng" w="9525">
                      <a:solidFill>
                        <a:schemeClr val="lt1"/>
                      </a:solidFill>
                      <a:prstDash val="solid"/>
                      <a:round/>
                      <a:headEnd len="sm" w="sm" type="none"/>
                      <a:tailEnd len="sm" w="sm" type="none"/>
                    </a:lnT>
                    <a:lnB cap="flat" cmpd="sng" w="9525">
                      <a:solidFill>
                        <a:schemeClr val="lt1"/>
                      </a:solidFill>
                      <a:prstDash val="solid"/>
                      <a:round/>
                      <a:headEnd len="sm" w="sm" type="none"/>
                      <a:tailEnd len="sm" w="sm" type="none"/>
                    </a:lnB>
                    <a:solidFill>
                      <a:srgbClr val="CCCCCC"/>
                    </a:solidFill>
                  </a:tcPr>
                </a:tc>
                <a:tc>
                  <a:txBody>
                    <a:bodyPr/>
                    <a:lstStyle/>
                    <a:p>
                      <a:pPr indent="0" lvl="0" marL="0" marR="0" rtl="0" algn="l">
                        <a:lnSpc>
                          <a:spcPct val="115000"/>
                        </a:lnSpc>
                        <a:spcBef>
                          <a:spcPts val="0"/>
                        </a:spcBef>
                        <a:spcAft>
                          <a:spcPts val="0"/>
                        </a:spcAft>
                        <a:buClr>
                          <a:srgbClr val="000000"/>
                        </a:buClr>
                        <a:buSzPts val="1400"/>
                        <a:buFont typeface="Arial"/>
                        <a:buNone/>
                      </a:pPr>
                      <a:r>
                        <a:t/>
                      </a:r>
                      <a:endParaRPr sz="1400" u="none" cap="none" strike="noStrike">
                        <a:latin typeface="Lato"/>
                        <a:ea typeface="Lato"/>
                        <a:cs typeface="Lato"/>
                        <a:sym typeface="Lato"/>
                      </a:endParaRPr>
                    </a:p>
                  </a:txBody>
                  <a:tcPr marT="45725" marB="45725" marR="91450" marL="91450">
                    <a:lnL cap="flat" cmpd="sng" w="9525">
                      <a:solidFill>
                        <a:schemeClr val="lt1"/>
                      </a:solidFill>
                      <a:prstDash val="solid"/>
                      <a:round/>
                      <a:headEnd len="sm" w="sm" type="none"/>
                      <a:tailEnd len="sm" w="sm" type="none"/>
                    </a:lnL>
                    <a:lnR cap="flat" cmpd="sng" w="9525">
                      <a:solidFill>
                        <a:schemeClr val="lt1"/>
                      </a:solidFill>
                      <a:prstDash val="solid"/>
                      <a:round/>
                      <a:headEnd len="sm" w="sm" type="none"/>
                      <a:tailEnd len="sm" w="sm" type="none"/>
                    </a:lnR>
                    <a:lnT cap="flat" cmpd="sng" w="9525">
                      <a:solidFill>
                        <a:schemeClr val="lt1"/>
                      </a:solidFill>
                      <a:prstDash val="solid"/>
                      <a:round/>
                      <a:headEnd len="sm" w="sm" type="none"/>
                      <a:tailEnd len="sm" w="sm" type="none"/>
                    </a:lnT>
                    <a:lnB cap="flat" cmpd="sng" w="9525">
                      <a:solidFill>
                        <a:schemeClr val="lt1"/>
                      </a:solidFill>
                      <a:prstDash val="solid"/>
                      <a:round/>
                      <a:headEnd len="sm" w="sm" type="none"/>
                      <a:tailEnd len="sm" w="sm" type="none"/>
                    </a:lnB>
                    <a:solidFill>
                      <a:srgbClr val="CCCCCC"/>
                    </a:solidFill>
                  </a:tcPr>
                </a:tc>
              </a:tr>
              <a:tr h="323775">
                <a:tc vMerge="1"/>
                <a:tc>
                  <a:txBody>
                    <a:bodyPr/>
                    <a:lstStyle/>
                    <a:p>
                      <a:pPr indent="0" lvl="0" marL="0" marR="0" rtl="0" algn="l">
                        <a:lnSpc>
                          <a:spcPct val="115000"/>
                        </a:lnSpc>
                        <a:spcBef>
                          <a:spcPts val="0"/>
                        </a:spcBef>
                        <a:spcAft>
                          <a:spcPts val="0"/>
                        </a:spcAft>
                        <a:buClr>
                          <a:srgbClr val="000000"/>
                        </a:buClr>
                        <a:buSzPts val="1400"/>
                        <a:buFont typeface="Arial"/>
                        <a:buNone/>
                      </a:pPr>
                      <a:r>
                        <a:t/>
                      </a:r>
                      <a:endParaRPr sz="1400" u="none" cap="none" strike="noStrike">
                        <a:latin typeface="Lato"/>
                        <a:ea typeface="Lato"/>
                        <a:cs typeface="Lato"/>
                        <a:sym typeface="Lato"/>
                      </a:endParaRPr>
                    </a:p>
                  </a:txBody>
                  <a:tcPr marT="45725" marB="45725" marR="91450" marL="91450">
                    <a:lnL cap="flat" cmpd="sng" w="9525">
                      <a:solidFill>
                        <a:schemeClr val="lt1"/>
                      </a:solidFill>
                      <a:prstDash val="solid"/>
                      <a:round/>
                      <a:headEnd len="sm" w="sm" type="none"/>
                      <a:tailEnd len="sm" w="sm" type="none"/>
                    </a:lnL>
                    <a:lnR cap="flat" cmpd="sng" w="9525">
                      <a:solidFill>
                        <a:schemeClr val="lt1"/>
                      </a:solidFill>
                      <a:prstDash val="solid"/>
                      <a:round/>
                      <a:headEnd len="sm" w="sm" type="none"/>
                      <a:tailEnd len="sm" w="sm" type="none"/>
                    </a:lnR>
                    <a:lnT cap="flat" cmpd="sng" w="9525">
                      <a:solidFill>
                        <a:schemeClr val="lt1"/>
                      </a:solidFill>
                      <a:prstDash val="solid"/>
                      <a:round/>
                      <a:headEnd len="sm" w="sm" type="none"/>
                      <a:tailEnd len="sm" w="sm" type="none"/>
                    </a:lnT>
                    <a:lnB cap="flat" cmpd="sng" w="9525">
                      <a:solidFill>
                        <a:schemeClr val="lt1"/>
                      </a:solidFill>
                      <a:prstDash val="solid"/>
                      <a:round/>
                      <a:headEnd len="sm" w="sm" type="none"/>
                      <a:tailEnd len="sm" w="sm" type="none"/>
                    </a:lnB>
                    <a:solidFill>
                      <a:srgbClr val="EFEFEF"/>
                    </a:solidFill>
                  </a:tcPr>
                </a:tc>
              </a:tr>
              <a:tr h="323775">
                <a:tc vMerge="1"/>
                <a:tc>
                  <a:txBody>
                    <a:bodyPr/>
                    <a:lstStyle/>
                    <a:p>
                      <a:pPr indent="0" lvl="0" marL="0" marR="0" rtl="0" algn="l">
                        <a:lnSpc>
                          <a:spcPct val="115000"/>
                        </a:lnSpc>
                        <a:spcBef>
                          <a:spcPts val="0"/>
                        </a:spcBef>
                        <a:spcAft>
                          <a:spcPts val="0"/>
                        </a:spcAft>
                        <a:buClr>
                          <a:srgbClr val="000000"/>
                        </a:buClr>
                        <a:buSzPts val="1400"/>
                        <a:buFont typeface="Arial"/>
                        <a:buNone/>
                      </a:pPr>
                      <a:r>
                        <a:t/>
                      </a:r>
                      <a:endParaRPr sz="1400" u="none" cap="none" strike="noStrike">
                        <a:latin typeface="Lato"/>
                        <a:ea typeface="Lato"/>
                        <a:cs typeface="Lato"/>
                        <a:sym typeface="Lato"/>
                      </a:endParaRPr>
                    </a:p>
                  </a:txBody>
                  <a:tcPr marT="45725" marB="45725" marR="91450" marL="91450">
                    <a:lnL cap="flat" cmpd="sng" w="9525">
                      <a:solidFill>
                        <a:schemeClr val="lt1"/>
                      </a:solidFill>
                      <a:prstDash val="solid"/>
                      <a:round/>
                      <a:headEnd len="sm" w="sm" type="none"/>
                      <a:tailEnd len="sm" w="sm" type="none"/>
                    </a:lnL>
                    <a:lnR cap="flat" cmpd="sng" w="9525">
                      <a:solidFill>
                        <a:schemeClr val="lt1"/>
                      </a:solidFill>
                      <a:prstDash val="solid"/>
                      <a:round/>
                      <a:headEnd len="sm" w="sm" type="none"/>
                      <a:tailEnd len="sm" w="sm" type="none"/>
                    </a:lnR>
                    <a:lnT cap="flat" cmpd="sng" w="9525">
                      <a:solidFill>
                        <a:schemeClr val="lt1"/>
                      </a:solidFill>
                      <a:prstDash val="solid"/>
                      <a:round/>
                      <a:headEnd len="sm" w="sm" type="none"/>
                      <a:tailEnd len="sm" w="sm" type="none"/>
                    </a:lnT>
                    <a:lnB cap="flat" cmpd="sng" w="9525">
                      <a:solidFill>
                        <a:schemeClr val="lt1"/>
                      </a:solidFill>
                      <a:prstDash val="solid"/>
                      <a:round/>
                      <a:headEnd len="sm" w="sm" type="none"/>
                      <a:tailEnd len="sm" w="sm" type="none"/>
                    </a:lnB>
                    <a:solidFill>
                      <a:srgbClr val="CCCCCC"/>
                    </a:solidFill>
                  </a:tcPr>
                </a:tc>
              </a:tr>
              <a:tr h="323775">
                <a:tc vMerge="1"/>
                <a:tc>
                  <a:txBody>
                    <a:bodyPr/>
                    <a:lstStyle/>
                    <a:p>
                      <a:pPr indent="0" lvl="0" marL="0" marR="0" rtl="0" algn="l">
                        <a:lnSpc>
                          <a:spcPct val="115000"/>
                        </a:lnSpc>
                        <a:spcBef>
                          <a:spcPts val="0"/>
                        </a:spcBef>
                        <a:spcAft>
                          <a:spcPts val="0"/>
                        </a:spcAft>
                        <a:buClr>
                          <a:srgbClr val="000000"/>
                        </a:buClr>
                        <a:buSzPts val="1400"/>
                        <a:buFont typeface="Arial"/>
                        <a:buNone/>
                      </a:pPr>
                      <a:r>
                        <a:t/>
                      </a:r>
                      <a:endParaRPr sz="1400" u="none" cap="none" strike="noStrike">
                        <a:latin typeface="Lato"/>
                        <a:ea typeface="Lato"/>
                        <a:cs typeface="Lato"/>
                        <a:sym typeface="Lato"/>
                      </a:endParaRPr>
                    </a:p>
                  </a:txBody>
                  <a:tcPr marT="45725" marB="45725" marR="91450" marL="91450">
                    <a:lnL cap="flat" cmpd="sng" w="9525">
                      <a:solidFill>
                        <a:schemeClr val="lt1"/>
                      </a:solidFill>
                      <a:prstDash val="solid"/>
                      <a:round/>
                      <a:headEnd len="sm" w="sm" type="none"/>
                      <a:tailEnd len="sm" w="sm" type="none"/>
                    </a:lnL>
                    <a:lnR cap="flat" cmpd="sng" w="9525">
                      <a:solidFill>
                        <a:schemeClr val="lt1"/>
                      </a:solidFill>
                      <a:prstDash val="solid"/>
                      <a:round/>
                      <a:headEnd len="sm" w="sm" type="none"/>
                      <a:tailEnd len="sm" w="sm" type="none"/>
                    </a:lnR>
                    <a:lnT cap="flat" cmpd="sng" w="9525">
                      <a:solidFill>
                        <a:schemeClr val="lt1"/>
                      </a:solidFill>
                      <a:prstDash val="solid"/>
                      <a:round/>
                      <a:headEnd len="sm" w="sm" type="none"/>
                      <a:tailEnd len="sm" w="sm" type="none"/>
                    </a:lnT>
                    <a:lnB cap="flat" cmpd="sng" w="9525">
                      <a:solidFill>
                        <a:schemeClr val="lt1"/>
                      </a:solidFill>
                      <a:prstDash val="solid"/>
                      <a:round/>
                      <a:headEnd len="sm" w="sm" type="none"/>
                      <a:tailEnd len="sm" w="sm" type="none"/>
                    </a:lnB>
                    <a:solidFill>
                      <a:srgbClr val="EFEFEF"/>
                    </a:solidFill>
                  </a:tcPr>
                </a:tc>
              </a:tr>
              <a:tr h="323775">
                <a:tc vMerge="1"/>
                <a:tc>
                  <a:txBody>
                    <a:bodyPr/>
                    <a:lstStyle/>
                    <a:p>
                      <a:pPr indent="0" lvl="0" marL="0" marR="0" rtl="0" algn="l">
                        <a:lnSpc>
                          <a:spcPct val="115000"/>
                        </a:lnSpc>
                        <a:spcBef>
                          <a:spcPts val="0"/>
                        </a:spcBef>
                        <a:spcAft>
                          <a:spcPts val="0"/>
                        </a:spcAft>
                        <a:buClr>
                          <a:srgbClr val="000000"/>
                        </a:buClr>
                        <a:buSzPts val="1400"/>
                        <a:buFont typeface="Arial"/>
                        <a:buNone/>
                      </a:pPr>
                      <a:r>
                        <a:t/>
                      </a:r>
                      <a:endParaRPr sz="1400" u="none" cap="none" strike="noStrike">
                        <a:latin typeface="Lato"/>
                        <a:ea typeface="Lato"/>
                        <a:cs typeface="Lato"/>
                        <a:sym typeface="Lato"/>
                      </a:endParaRPr>
                    </a:p>
                  </a:txBody>
                  <a:tcPr marT="45725" marB="45725" marR="91450" marL="91450">
                    <a:lnL cap="flat" cmpd="sng" w="9525">
                      <a:solidFill>
                        <a:schemeClr val="lt1"/>
                      </a:solidFill>
                      <a:prstDash val="solid"/>
                      <a:round/>
                      <a:headEnd len="sm" w="sm" type="none"/>
                      <a:tailEnd len="sm" w="sm" type="none"/>
                    </a:lnL>
                    <a:lnR cap="flat" cmpd="sng" w="9525">
                      <a:solidFill>
                        <a:schemeClr val="lt1"/>
                      </a:solidFill>
                      <a:prstDash val="solid"/>
                      <a:round/>
                      <a:headEnd len="sm" w="sm" type="none"/>
                      <a:tailEnd len="sm" w="sm" type="none"/>
                    </a:lnR>
                    <a:lnT cap="flat" cmpd="sng" w="9525">
                      <a:solidFill>
                        <a:schemeClr val="lt1"/>
                      </a:solidFill>
                      <a:prstDash val="solid"/>
                      <a:round/>
                      <a:headEnd len="sm" w="sm" type="none"/>
                      <a:tailEnd len="sm" w="sm" type="none"/>
                    </a:lnT>
                    <a:lnB cap="flat" cmpd="sng" w="9525">
                      <a:solidFill>
                        <a:schemeClr val="lt1"/>
                      </a:solidFill>
                      <a:prstDash val="solid"/>
                      <a:round/>
                      <a:headEnd len="sm" w="sm" type="none"/>
                      <a:tailEnd len="sm" w="sm" type="none"/>
                    </a:lnB>
                    <a:solidFill>
                      <a:srgbClr val="CCCCCC"/>
                    </a:solidFill>
                  </a:tcPr>
                </a:tc>
              </a:tr>
              <a:tr h="323775">
                <a:tc vMerge="1"/>
                <a:tc>
                  <a:txBody>
                    <a:bodyPr/>
                    <a:lstStyle/>
                    <a:p>
                      <a:pPr indent="0" lvl="0" marL="0" marR="0" rtl="0" algn="l">
                        <a:lnSpc>
                          <a:spcPct val="115000"/>
                        </a:lnSpc>
                        <a:spcBef>
                          <a:spcPts val="0"/>
                        </a:spcBef>
                        <a:spcAft>
                          <a:spcPts val="0"/>
                        </a:spcAft>
                        <a:buClr>
                          <a:srgbClr val="000000"/>
                        </a:buClr>
                        <a:buSzPts val="1400"/>
                        <a:buFont typeface="Arial"/>
                        <a:buNone/>
                      </a:pPr>
                      <a:r>
                        <a:t/>
                      </a:r>
                      <a:endParaRPr b="1" sz="1400" u="none" cap="none" strike="noStrike">
                        <a:latin typeface="Lato"/>
                        <a:ea typeface="Lato"/>
                        <a:cs typeface="Lato"/>
                        <a:sym typeface="Lato"/>
                      </a:endParaRPr>
                    </a:p>
                  </a:txBody>
                  <a:tcPr marT="45725" marB="45725" marR="91450" marL="91450">
                    <a:lnL cap="flat" cmpd="sng" w="9525">
                      <a:solidFill>
                        <a:schemeClr val="lt1"/>
                      </a:solidFill>
                      <a:prstDash val="solid"/>
                      <a:round/>
                      <a:headEnd len="sm" w="sm" type="none"/>
                      <a:tailEnd len="sm" w="sm" type="none"/>
                    </a:lnL>
                    <a:lnR cap="flat" cmpd="sng" w="9525">
                      <a:solidFill>
                        <a:schemeClr val="lt1"/>
                      </a:solidFill>
                      <a:prstDash val="solid"/>
                      <a:round/>
                      <a:headEnd len="sm" w="sm" type="none"/>
                      <a:tailEnd len="sm" w="sm" type="none"/>
                    </a:lnR>
                    <a:lnT cap="flat" cmpd="sng" w="9525">
                      <a:solidFill>
                        <a:schemeClr val="lt1"/>
                      </a:solidFill>
                      <a:prstDash val="solid"/>
                      <a:round/>
                      <a:headEnd len="sm" w="sm" type="none"/>
                      <a:tailEnd len="sm" w="sm" type="none"/>
                    </a:lnT>
                    <a:lnB cap="flat" cmpd="sng" w="9525">
                      <a:solidFill>
                        <a:schemeClr val="lt1"/>
                      </a:solidFill>
                      <a:prstDash val="solid"/>
                      <a:round/>
                      <a:headEnd len="sm" w="sm" type="none"/>
                      <a:tailEnd len="sm" w="sm" type="none"/>
                    </a:lnB>
                    <a:solidFill>
                      <a:srgbClr val="EFEFEF"/>
                    </a:solidFill>
                  </a:tcPr>
                </a:tc>
              </a:tr>
              <a:tr h="517400">
                <a:tc gridSpan="2">
                  <a:txBody>
                    <a:bodyPr/>
                    <a:lstStyle/>
                    <a:p>
                      <a:pPr indent="0" lvl="0" marL="0" marR="0" rtl="0" algn="l">
                        <a:lnSpc>
                          <a:spcPct val="115000"/>
                        </a:lnSpc>
                        <a:spcBef>
                          <a:spcPts val="0"/>
                        </a:spcBef>
                        <a:spcAft>
                          <a:spcPts val="0"/>
                        </a:spcAft>
                        <a:buClr>
                          <a:schemeClr val="lt1"/>
                        </a:buClr>
                        <a:buSzPts val="1400"/>
                        <a:buFont typeface="Century Gothic"/>
                        <a:buNone/>
                      </a:pPr>
                      <a:r>
                        <a:rPr b="1" lang="en-GB" sz="1300" u="none" cap="none" strike="noStrike">
                          <a:solidFill>
                            <a:schemeClr val="lt1"/>
                          </a:solidFill>
                          <a:latin typeface="Lato"/>
                          <a:ea typeface="Lato"/>
                          <a:cs typeface="Lato"/>
                          <a:sym typeface="Lato"/>
                        </a:rPr>
                        <a:t>How does the </a:t>
                      </a:r>
                      <a:r>
                        <a:rPr b="1" lang="en-GB" sz="1300">
                          <a:solidFill>
                            <a:schemeClr val="lt1"/>
                          </a:solidFill>
                          <a:latin typeface="Lato"/>
                          <a:ea typeface="Lato"/>
                          <a:cs typeface="Lato"/>
                          <a:sym typeface="Lato"/>
                        </a:rPr>
                        <a:t>RSE &amp; PSHE</a:t>
                      </a:r>
                      <a:r>
                        <a:rPr b="1" lang="en-GB" sz="1300" u="none" cap="none" strike="noStrike">
                          <a:solidFill>
                            <a:schemeClr val="lt1"/>
                          </a:solidFill>
                          <a:latin typeface="Lato"/>
                          <a:ea typeface="Lato"/>
                          <a:cs typeface="Lato"/>
                          <a:sym typeface="Lato"/>
                        </a:rPr>
                        <a:t> curriculum provide opportunities for pupils to make learning links to prior learning and their own personal experiences?</a:t>
                      </a:r>
                      <a:endParaRPr sz="1300" u="none" cap="none" strike="noStrike">
                        <a:latin typeface="Lato"/>
                        <a:ea typeface="Lato"/>
                        <a:cs typeface="Lato"/>
                        <a:sym typeface="Lato"/>
                      </a:endParaRPr>
                    </a:p>
                  </a:txBody>
                  <a:tcPr marT="45725" marB="45725" marR="91450" marL="91450">
                    <a:lnL cap="flat" cmpd="sng" w="9525">
                      <a:solidFill>
                        <a:schemeClr val="lt1"/>
                      </a:solidFill>
                      <a:prstDash val="solid"/>
                      <a:round/>
                      <a:headEnd len="sm" w="sm" type="none"/>
                      <a:tailEnd len="sm" w="sm" type="none"/>
                    </a:lnL>
                    <a:lnR cap="flat" cmpd="sng" w="9525">
                      <a:solidFill>
                        <a:schemeClr val="lt1"/>
                      </a:solidFill>
                      <a:prstDash val="solid"/>
                      <a:round/>
                      <a:headEnd len="sm" w="sm" type="none"/>
                      <a:tailEnd len="sm" w="sm" type="none"/>
                    </a:lnR>
                    <a:lnT cap="flat" cmpd="sng" w="9525">
                      <a:solidFill>
                        <a:schemeClr val="lt1"/>
                      </a:solidFill>
                      <a:prstDash val="solid"/>
                      <a:round/>
                      <a:headEnd len="sm" w="sm" type="none"/>
                      <a:tailEnd len="sm" w="sm" type="none"/>
                    </a:lnT>
                    <a:lnB cap="flat" cmpd="sng" w="9525">
                      <a:solidFill>
                        <a:schemeClr val="lt1"/>
                      </a:solidFill>
                      <a:prstDash val="solid"/>
                      <a:round/>
                      <a:headEnd len="sm" w="sm" type="none"/>
                      <a:tailEnd len="sm" w="sm" type="none"/>
                    </a:lnB>
                    <a:solidFill>
                      <a:srgbClr val="D81155"/>
                    </a:solidFill>
                  </a:tcPr>
                </a:tc>
                <a:tc hMerge="1"/>
              </a:tr>
              <a:tr h="365775">
                <a:tc rowSpan="6">
                  <a:txBody>
                    <a:bodyPr/>
                    <a:lstStyle/>
                    <a:p>
                      <a:pPr indent="0" lvl="0" marL="0" marR="0" rtl="0" algn="l">
                        <a:lnSpc>
                          <a:spcPct val="115000"/>
                        </a:lnSpc>
                        <a:spcBef>
                          <a:spcPts val="0"/>
                        </a:spcBef>
                        <a:spcAft>
                          <a:spcPts val="0"/>
                        </a:spcAft>
                        <a:buClr>
                          <a:srgbClr val="000000"/>
                        </a:buClr>
                        <a:buSzPts val="1200"/>
                        <a:buFont typeface="Arial"/>
                        <a:buNone/>
                      </a:pPr>
                      <a:r>
                        <a:rPr i="1" lang="en-GB" sz="1000" u="none" cap="none" strike="noStrike">
                          <a:latin typeface="Lato"/>
                          <a:ea typeface="Lato"/>
                          <a:cs typeface="Lato"/>
                          <a:sym typeface="Lato"/>
                        </a:rPr>
                        <a:t>Is there enough time given for pupils to retrieve learning from previous </a:t>
                      </a:r>
                      <a:r>
                        <a:rPr i="1" lang="en-GB" sz="1000">
                          <a:latin typeface="Lato"/>
                          <a:ea typeface="Lato"/>
                          <a:cs typeface="Lato"/>
                          <a:sym typeface="Lato"/>
                        </a:rPr>
                        <a:t>RSE &amp; PSHE</a:t>
                      </a:r>
                      <a:r>
                        <a:rPr i="1" lang="en-GB" sz="1000" u="none" cap="none" strike="noStrike">
                          <a:latin typeface="Lato"/>
                          <a:ea typeface="Lato"/>
                          <a:cs typeface="Lato"/>
                          <a:sym typeface="Lato"/>
                        </a:rPr>
                        <a:t> lessons and is this something that is consistently built into the learning? </a:t>
                      </a:r>
                      <a:endParaRPr sz="1000" u="none" cap="none" strike="noStrike">
                        <a:latin typeface="Lato"/>
                        <a:ea typeface="Lato"/>
                        <a:cs typeface="Lato"/>
                        <a:sym typeface="Lato"/>
                      </a:endParaRPr>
                    </a:p>
                    <a:p>
                      <a:pPr indent="0" lvl="0" marL="0" marR="0" rtl="0" algn="l">
                        <a:lnSpc>
                          <a:spcPct val="115000"/>
                        </a:lnSpc>
                        <a:spcBef>
                          <a:spcPts val="0"/>
                        </a:spcBef>
                        <a:spcAft>
                          <a:spcPts val="0"/>
                        </a:spcAft>
                        <a:buClr>
                          <a:srgbClr val="000000"/>
                        </a:buClr>
                        <a:buSzPts val="1200"/>
                        <a:buFont typeface="Arial"/>
                        <a:buNone/>
                      </a:pPr>
                      <a:r>
                        <a:rPr i="1" lang="en-GB" sz="1000" u="none" cap="none" strike="noStrike">
                          <a:latin typeface="Lato"/>
                          <a:ea typeface="Lato"/>
                          <a:cs typeface="Lato"/>
                          <a:sym typeface="Lato"/>
                        </a:rPr>
                        <a:t>Is there enough opportunity for pupils to make learning links to self experiences?</a:t>
                      </a:r>
                      <a:endParaRPr i="1" sz="1000" u="none" cap="none" strike="noStrike">
                        <a:latin typeface="Lato"/>
                        <a:ea typeface="Lato"/>
                        <a:cs typeface="Lato"/>
                        <a:sym typeface="Lato"/>
                      </a:endParaRPr>
                    </a:p>
                    <a:p>
                      <a:pPr indent="0" lvl="0" marL="0" marR="0" rtl="0" algn="l">
                        <a:lnSpc>
                          <a:spcPct val="115000"/>
                        </a:lnSpc>
                        <a:spcBef>
                          <a:spcPts val="0"/>
                        </a:spcBef>
                        <a:spcAft>
                          <a:spcPts val="0"/>
                        </a:spcAft>
                        <a:buClr>
                          <a:srgbClr val="000000"/>
                        </a:buClr>
                        <a:buSzPts val="1200"/>
                        <a:buFont typeface="Arial"/>
                        <a:buNone/>
                      </a:pPr>
                      <a:r>
                        <a:rPr i="1" lang="en-GB" sz="1000">
                          <a:latin typeface="Lato"/>
                          <a:ea typeface="Lato"/>
                          <a:cs typeface="Lato"/>
                          <a:sym typeface="Lato"/>
                        </a:rPr>
                        <a:t>Our </a:t>
                      </a:r>
                      <a:r>
                        <a:rPr i="1" lang="en-GB" sz="1000" u="sng">
                          <a:solidFill>
                            <a:schemeClr val="hlink"/>
                          </a:solidFill>
                          <a:latin typeface="Lato"/>
                          <a:ea typeface="Lato"/>
                          <a:cs typeface="Lato"/>
                          <a:sym typeface="Lato"/>
                          <a:hlinkClick r:id="rId3"/>
                        </a:rPr>
                        <a:t>Knowledge Organisers</a:t>
                      </a:r>
                      <a:r>
                        <a:rPr i="1" lang="en-GB" sz="1000">
                          <a:latin typeface="Lato"/>
                          <a:ea typeface="Lato"/>
                          <a:cs typeface="Lato"/>
                          <a:sym typeface="Lato"/>
                        </a:rPr>
                        <a:t> can help with this.</a:t>
                      </a:r>
                      <a:endParaRPr i="1" sz="1000">
                        <a:latin typeface="Lato"/>
                        <a:ea typeface="Lato"/>
                        <a:cs typeface="Lato"/>
                        <a:sym typeface="Lato"/>
                      </a:endParaRPr>
                    </a:p>
                  </a:txBody>
                  <a:tcPr marT="45725" marB="45725" marR="91450" marL="91450">
                    <a:lnL cap="flat" cmpd="sng" w="9525">
                      <a:solidFill>
                        <a:schemeClr val="lt1"/>
                      </a:solidFill>
                      <a:prstDash val="solid"/>
                      <a:round/>
                      <a:headEnd len="sm" w="sm" type="none"/>
                      <a:tailEnd len="sm" w="sm" type="none"/>
                    </a:lnL>
                    <a:lnR cap="flat" cmpd="sng" w="9525">
                      <a:solidFill>
                        <a:schemeClr val="lt1"/>
                      </a:solidFill>
                      <a:prstDash val="solid"/>
                      <a:round/>
                      <a:headEnd len="sm" w="sm" type="none"/>
                      <a:tailEnd len="sm" w="sm" type="none"/>
                    </a:lnR>
                    <a:lnT cap="flat" cmpd="sng" w="9525">
                      <a:solidFill>
                        <a:schemeClr val="lt1"/>
                      </a:solidFill>
                      <a:prstDash val="solid"/>
                      <a:round/>
                      <a:headEnd len="sm" w="sm" type="none"/>
                      <a:tailEnd len="sm" w="sm" type="none"/>
                    </a:lnT>
                    <a:lnB cap="flat" cmpd="sng" w="9525">
                      <a:solidFill>
                        <a:schemeClr val="lt1"/>
                      </a:solidFill>
                      <a:prstDash val="solid"/>
                      <a:round/>
                      <a:headEnd len="sm" w="sm" type="none"/>
                      <a:tailEnd len="sm" w="sm" type="none"/>
                    </a:lnB>
                    <a:solidFill>
                      <a:srgbClr val="CCCCCC"/>
                    </a:solidFill>
                  </a:tcPr>
                </a:tc>
                <a:tc>
                  <a:txBody>
                    <a:bodyPr/>
                    <a:lstStyle/>
                    <a:p>
                      <a:pPr indent="0" lvl="0" marL="0" marR="0" rtl="0" algn="l">
                        <a:lnSpc>
                          <a:spcPct val="115000"/>
                        </a:lnSpc>
                        <a:spcBef>
                          <a:spcPts val="0"/>
                        </a:spcBef>
                        <a:spcAft>
                          <a:spcPts val="0"/>
                        </a:spcAft>
                        <a:buClr>
                          <a:srgbClr val="000000"/>
                        </a:buClr>
                        <a:buSzPts val="1800"/>
                        <a:buFont typeface="Arial"/>
                        <a:buNone/>
                      </a:pPr>
                      <a:r>
                        <a:t/>
                      </a:r>
                      <a:endParaRPr sz="1800" u="none" cap="none" strike="noStrike">
                        <a:latin typeface="Lato"/>
                        <a:ea typeface="Lato"/>
                        <a:cs typeface="Lato"/>
                        <a:sym typeface="Lato"/>
                      </a:endParaRPr>
                    </a:p>
                  </a:txBody>
                  <a:tcPr marT="45725" marB="45725" marR="91450" marL="91450">
                    <a:lnL cap="flat" cmpd="sng" w="9525">
                      <a:solidFill>
                        <a:schemeClr val="lt1"/>
                      </a:solidFill>
                      <a:prstDash val="solid"/>
                      <a:round/>
                      <a:headEnd len="sm" w="sm" type="none"/>
                      <a:tailEnd len="sm" w="sm" type="none"/>
                    </a:lnL>
                    <a:lnR cap="flat" cmpd="sng" w="9525">
                      <a:solidFill>
                        <a:schemeClr val="lt1"/>
                      </a:solidFill>
                      <a:prstDash val="solid"/>
                      <a:round/>
                      <a:headEnd len="sm" w="sm" type="none"/>
                      <a:tailEnd len="sm" w="sm" type="none"/>
                    </a:lnR>
                    <a:lnT cap="flat" cmpd="sng" w="9525">
                      <a:solidFill>
                        <a:schemeClr val="lt1"/>
                      </a:solidFill>
                      <a:prstDash val="solid"/>
                      <a:round/>
                      <a:headEnd len="sm" w="sm" type="none"/>
                      <a:tailEnd len="sm" w="sm" type="none"/>
                    </a:lnT>
                    <a:lnB cap="flat" cmpd="sng" w="9525">
                      <a:solidFill>
                        <a:schemeClr val="lt1"/>
                      </a:solidFill>
                      <a:prstDash val="solid"/>
                      <a:round/>
                      <a:headEnd len="sm" w="sm" type="none"/>
                      <a:tailEnd len="sm" w="sm" type="none"/>
                    </a:lnB>
                    <a:solidFill>
                      <a:srgbClr val="CCCCCC"/>
                    </a:solidFill>
                  </a:tcPr>
                </a:tc>
              </a:tr>
              <a:tr h="365775">
                <a:tc vMerge="1"/>
                <a:tc>
                  <a:txBody>
                    <a:bodyPr/>
                    <a:lstStyle/>
                    <a:p>
                      <a:pPr indent="0" lvl="0" marL="0" marR="0" rtl="0" algn="l">
                        <a:lnSpc>
                          <a:spcPct val="115000"/>
                        </a:lnSpc>
                        <a:spcBef>
                          <a:spcPts val="0"/>
                        </a:spcBef>
                        <a:spcAft>
                          <a:spcPts val="0"/>
                        </a:spcAft>
                        <a:buClr>
                          <a:srgbClr val="000000"/>
                        </a:buClr>
                        <a:buSzPts val="1800"/>
                        <a:buFont typeface="Arial"/>
                        <a:buNone/>
                      </a:pPr>
                      <a:r>
                        <a:t/>
                      </a:r>
                      <a:endParaRPr sz="1800" u="none" cap="none" strike="noStrike">
                        <a:latin typeface="Lato"/>
                        <a:ea typeface="Lato"/>
                        <a:cs typeface="Lato"/>
                        <a:sym typeface="Lato"/>
                      </a:endParaRPr>
                    </a:p>
                  </a:txBody>
                  <a:tcPr marT="45725" marB="45725" marR="91450" marL="91450">
                    <a:lnL cap="flat" cmpd="sng" w="9525">
                      <a:solidFill>
                        <a:schemeClr val="lt1"/>
                      </a:solidFill>
                      <a:prstDash val="solid"/>
                      <a:round/>
                      <a:headEnd len="sm" w="sm" type="none"/>
                      <a:tailEnd len="sm" w="sm" type="none"/>
                    </a:lnL>
                    <a:lnR cap="flat" cmpd="sng" w="9525">
                      <a:solidFill>
                        <a:schemeClr val="lt1"/>
                      </a:solidFill>
                      <a:prstDash val="solid"/>
                      <a:round/>
                      <a:headEnd len="sm" w="sm" type="none"/>
                      <a:tailEnd len="sm" w="sm" type="none"/>
                    </a:lnR>
                    <a:lnT cap="flat" cmpd="sng" w="9525">
                      <a:solidFill>
                        <a:schemeClr val="lt1"/>
                      </a:solidFill>
                      <a:prstDash val="solid"/>
                      <a:round/>
                      <a:headEnd len="sm" w="sm" type="none"/>
                      <a:tailEnd len="sm" w="sm" type="none"/>
                    </a:lnT>
                    <a:lnB cap="flat" cmpd="sng" w="9525">
                      <a:solidFill>
                        <a:schemeClr val="lt1"/>
                      </a:solidFill>
                      <a:prstDash val="solid"/>
                      <a:round/>
                      <a:headEnd len="sm" w="sm" type="none"/>
                      <a:tailEnd len="sm" w="sm" type="none"/>
                    </a:lnB>
                    <a:solidFill>
                      <a:srgbClr val="EFEFEF"/>
                    </a:solidFill>
                  </a:tcPr>
                </a:tc>
              </a:tr>
              <a:tr h="365775">
                <a:tc vMerge="1"/>
                <a:tc>
                  <a:txBody>
                    <a:bodyPr/>
                    <a:lstStyle/>
                    <a:p>
                      <a:pPr indent="0" lvl="0" marL="0" marR="0" rtl="0" algn="l">
                        <a:lnSpc>
                          <a:spcPct val="115000"/>
                        </a:lnSpc>
                        <a:spcBef>
                          <a:spcPts val="0"/>
                        </a:spcBef>
                        <a:spcAft>
                          <a:spcPts val="0"/>
                        </a:spcAft>
                        <a:buClr>
                          <a:srgbClr val="000000"/>
                        </a:buClr>
                        <a:buSzPts val="1800"/>
                        <a:buFont typeface="Arial"/>
                        <a:buNone/>
                      </a:pPr>
                      <a:r>
                        <a:t/>
                      </a:r>
                      <a:endParaRPr sz="1800" u="none" cap="none" strike="noStrike">
                        <a:latin typeface="Lato"/>
                        <a:ea typeface="Lato"/>
                        <a:cs typeface="Lato"/>
                        <a:sym typeface="Lato"/>
                      </a:endParaRPr>
                    </a:p>
                  </a:txBody>
                  <a:tcPr marT="45725" marB="45725" marR="91450" marL="91450">
                    <a:lnL cap="flat" cmpd="sng" w="9525">
                      <a:solidFill>
                        <a:schemeClr val="lt1"/>
                      </a:solidFill>
                      <a:prstDash val="solid"/>
                      <a:round/>
                      <a:headEnd len="sm" w="sm" type="none"/>
                      <a:tailEnd len="sm" w="sm" type="none"/>
                    </a:lnL>
                    <a:lnR cap="flat" cmpd="sng" w="9525">
                      <a:solidFill>
                        <a:schemeClr val="lt1"/>
                      </a:solidFill>
                      <a:prstDash val="solid"/>
                      <a:round/>
                      <a:headEnd len="sm" w="sm" type="none"/>
                      <a:tailEnd len="sm" w="sm" type="none"/>
                    </a:lnR>
                    <a:lnT cap="flat" cmpd="sng" w="9525">
                      <a:solidFill>
                        <a:schemeClr val="lt1"/>
                      </a:solidFill>
                      <a:prstDash val="solid"/>
                      <a:round/>
                      <a:headEnd len="sm" w="sm" type="none"/>
                      <a:tailEnd len="sm" w="sm" type="none"/>
                    </a:lnT>
                    <a:lnB cap="flat" cmpd="sng" w="9525">
                      <a:solidFill>
                        <a:schemeClr val="lt1"/>
                      </a:solidFill>
                      <a:prstDash val="solid"/>
                      <a:round/>
                      <a:headEnd len="sm" w="sm" type="none"/>
                      <a:tailEnd len="sm" w="sm" type="none"/>
                    </a:lnB>
                    <a:solidFill>
                      <a:srgbClr val="CCCCCC"/>
                    </a:solidFill>
                  </a:tcPr>
                </a:tc>
              </a:tr>
              <a:tr h="365775">
                <a:tc vMerge="1"/>
                <a:tc>
                  <a:txBody>
                    <a:bodyPr/>
                    <a:lstStyle/>
                    <a:p>
                      <a:pPr indent="0" lvl="0" marL="0" marR="0" rtl="0" algn="l">
                        <a:lnSpc>
                          <a:spcPct val="115000"/>
                        </a:lnSpc>
                        <a:spcBef>
                          <a:spcPts val="0"/>
                        </a:spcBef>
                        <a:spcAft>
                          <a:spcPts val="0"/>
                        </a:spcAft>
                        <a:buClr>
                          <a:srgbClr val="000000"/>
                        </a:buClr>
                        <a:buSzPts val="1800"/>
                        <a:buFont typeface="Arial"/>
                        <a:buNone/>
                      </a:pPr>
                      <a:r>
                        <a:t/>
                      </a:r>
                      <a:endParaRPr sz="1800" u="none" cap="none" strike="noStrike">
                        <a:latin typeface="Lato"/>
                        <a:ea typeface="Lato"/>
                        <a:cs typeface="Lato"/>
                        <a:sym typeface="Lato"/>
                      </a:endParaRPr>
                    </a:p>
                  </a:txBody>
                  <a:tcPr marT="45725" marB="45725" marR="91450" marL="91450">
                    <a:lnL cap="flat" cmpd="sng" w="9525">
                      <a:solidFill>
                        <a:schemeClr val="lt1"/>
                      </a:solidFill>
                      <a:prstDash val="solid"/>
                      <a:round/>
                      <a:headEnd len="sm" w="sm" type="none"/>
                      <a:tailEnd len="sm" w="sm" type="none"/>
                    </a:lnL>
                    <a:lnR cap="flat" cmpd="sng" w="9525">
                      <a:solidFill>
                        <a:schemeClr val="lt1"/>
                      </a:solidFill>
                      <a:prstDash val="solid"/>
                      <a:round/>
                      <a:headEnd len="sm" w="sm" type="none"/>
                      <a:tailEnd len="sm" w="sm" type="none"/>
                    </a:lnR>
                    <a:lnT cap="flat" cmpd="sng" w="9525">
                      <a:solidFill>
                        <a:schemeClr val="lt1"/>
                      </a:solidFill>
                      <a:prstDash val="solid"/>
                      <a:round/>
                      <a:headEnd len="sm" w="sm" type="none"/>
                      <a:tailEnd len="sm" w="sm" type="none"/>
                    </a:lnT>
                    <a:lnB cap="flat" cmpd="sng" w="9525">
                      <a:solidFill>
                        <a:schemeClr val="lt1"/>
                      </a:solidFill>
                      <a:prstDash val="solid"/>
                      <a:round/>
                      <a:headEnd len="sm" w="sm" type="none"/>
                      <a:tailEnd len="sm" w="sm" type="none"/>
                    </a:lnB>
                    <a:solidFill>
                      <a:srgbClr val="EFEFEF"/>
                    </a:solidFill>
                  </a:tcPr>
                </a:tc>
              </a:tr>
              <a:tr h="365775">
                <a:tc vMerge="1"/>
                <a:tc>
                  <a:txBody>
                    <a:bodyPr/>
                    <a:lstStyle/>
                    <a:p>
                      <a:pPr indent="0" lvl="0" marL="0" marR="0" rtl="0" algn="l">
                        <a:lnSpc>
                          <a:spcPct val="115000"/>
                        </a:lnSpc>
                        <a:spcBef>
                          <a:spcPts val="0"/>
                        </a:spcBef>
                        <a:spcAft>
                          <a:spcPts val="0"/>
                        </a:spcAft>
                        <a:buClr>
                          <a:srgbClr val="000000"/>
                        </a:buClr>
                        <a:buSzPts val="1800"/>
                        <a:buFont typeface="Arial"/>
                        <a:buNone/>
                      </a:pPr>
                      <a:r>
                        <a:t/>
                      </a:r>
                      <a:endParaRPr sz="1800" u="none" cap="none" strike="noStrike">
                        <a:latin typeface="Lato"/>
                        <a:ea typeface="Lato"/>
                        <a:cs typeface="Lato"/>
                        <a:sym typeface="Lato"/>
                      </a:endParaRPr>
                    </a:p>
                  </a:txBody>
                  <a:tcPr marT="45725" marB="45725" marR="91450" marL="91450">
                    <a:lnL cap="flat" cmpd="sng" w="9525">
                      <a:solidFill>
                        <a:schemeClr val="lt1"/>
                      </a:solidFill>
                      <a:prstDash val="solid"/>
                      <a:round/>
                      <a:headEnd len="sm" w="sm" type="none"/>
                      <a:tailEnd len="sm" w="sm" type="none"/>
                    </a:lnL>
                    <a:lnR cap="flat" cmpd="sng" w="9525">
                      <a:solidFill>
                        <a:schemeClr val="lt1"/>
                      </a:solidFill>
                      <a:prstDash val="solid"/>
                      <a:round/>
                      <a:headEnd len="sm" w="sm" type="none"/>
                      <a:tailEnd len="sm" w="sm" type="none"/>
                    </a:lnR>
                    <a:lnT cap="flat" cmpd="sng" w="9525">
                      <a:solidFill>
                        <a:schemeClr val="lt1"/>
                      </a:solidFill>
                      <a:prstDash val="solid"/>
                      <a:round/>
                      <a:headEnd len="sm" w="sm" type="none"/>
                      <a:tailEnd len="sm" w="sm" type="none"/>
                    </a:lnT>
                    <a:lnB cap="flat" cmpd="sng" w="9525">
                      <a:solidFill>
                        <a:schemeClr val="lt1"/>
                      </a:solidFill>
                      <a:prstDash val="solid"/>
                      <a:round/>
                      <a:headEnd len="sm" w="sm" type="none"/>
                      <a:tailEnd len="sm" w="sm" type="none"/>
                    </a:lnB>
                    <a:solidFill>
                      <a:srgbClr val="CCCCCC"/>
                    </a:solidFill>
                  </a:tcPr>
                </a:tc>
              </a:tr>
              <a:tr h="365775">
                <a:tc vMerge="1"/>
                <a:tc>
                  <a:txBody>
                    <a:bodyPr/>
                    <a:lstStyle/>
                    <a:p>
                      <a:pPr indent="0" lvl="0" marL="0" marR="0" rtl="0" algn="l">
                        <a:lnSpc>
                          <a:spcPct val="115000"/>
                        </a:lnSpc>
                        <a:spcBef>
                          <a:spcPts val="0"/>
                        </a:spcBef>
                        <a:spcAft>
                          <a:spcPts val="0"/>
                        </a:spcAft>
                        <a:buClr>
                          <a:srgbClr val="000000"/>
                        </a:buClr>
                        <a:buSzPts val="1800"/>
                        <a:buFont typeface="Arial"/>
                        <a:buNone/>
                      </a:pPr>
                      <a:r>
                        <a:t/>
                      </a:r>
                      <a:endParaRPr sz="1800" u="none" cap="none" strike="noStrike">
                        <a:latin typeface="Lato"/>
                        <a:ea typeface="Lato"/>
                        <a:cs typeface="Lato"/>
                        <a:sym typeface="Lato"/>
                      </a:endParaRPr>
                    </a:p>
                  </a:txBody>
                  <a:tcPr marT="45725" marB="45725" marR="91450" marL="91450">
                    <a:lnL cap="flat" cmpd="sng" w="9525">
                      <a:solidFill>
                        <a:schemeClr val="lt1"/>
                      </a:solidFill>
                      <a:prstDash val="solid"/>
                      <a:round/>
                      <a:headEnd len="sm" w="sm" type="none"/>
                      <a:tailEnd len="sm" w="sm" type="none"/>
                    </a:lnL>
                    <a:lnR cap="flat" cmpd="sng" w="9525">
                      <a:solidFill>
                        <a:schemeClr val="lt1"/>
                      </a:solidFill>
                      <a:prstDash val="solid"/>
                      <a:round/>
                      <a:headEnd len="sm" w="sm" type="none"/>
                      <a:tailEnd len="sm" w="sm" type="none"/>
                    </a:lnR>
                    <a:lnT cap="flat" cmpd="sng" w="9525">
                      <a:solidFill>
                        <a:schemeClr val="lt1"/>
                      </a:solidFill>
                      <a:prstDash val="solid"/>
                      <a:round/>
                      <a:headEnd len="sm" w="sm" type="none"/>
                      <a:tailEnd len="sm" w="sm" type="none"/>
                    </a:lnT>
                    <a:lnB cap="flat" cmpd="sng" w="9525">
                      <a:solidFill>
                        <a:schemeClr val="lt1"/>
                      </a:solidFill>
                      <a:prstDash val="solid"/>
                      <a:round/>
                      <a:headEnd len="sm" w="sm" type="none"/>
                      <a:tailEnd len="sm" w="sm" type="none"/>
                    </a:lnB>
                    <a:solidFill>
                      <a:srgbClr val="EFEFEF"/>
                    </a:solidFill>
                  </a:tcPr>
                </a:tc>
              </a:tr>
            </a:tbl>
          </a:graphicData>
        </a:graphic>
      </p:graphicFrame>
      <p:sp>
        <p:nvSpPr>
          <p:cNvPr id="93" name="Google Shape;93;p4"/>
          <p:cNvSpPr txBox="1"/>
          <p:nvPr>
            <p:ph idx="12" type="sldNum"/>
          </p:nvPr>
        </p:nvSpPr>
        <p:spPr>
          <a:xfrm>
            <a:off x="7086600" y="5910926"/>
            <a:ext cx="2057400" cy="365100"/>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Clr>
                <a:srgbClr val="000000"/>
              </a:buClr>
              <a:buSzPts val="1200"/>
              <a:buFont typeface="Arial"/>
              <a:buNone/>
            </a:pPr>
            <a:fld id="{00000000-1234-1234-1234-123412341234}" type="slidenum">
              <a:rPr lang="en-GB">
                <a:latin typeface="Lato"/>
                <a:ea typeface="Lato"/>
                <a:cs typeface="Lato"/>
                <a:sym typeface="Lato"/>
              </a:rPr>
              <a:t>‹#›</a:t>
            </a:fld>
            <a:endParaRPr>
              <a:latin typeface="Lato"/>
              <a:ea typeface="Lato"/>
              <a:cs typeface="Lato"/>
              <a:sym typeface="Lato"/>
            </a:endParaRPr>
          </a:p>
        </p:txBody>
      </p:sp>
      <p:sp>
        <p:nvSpPr>
          <p:cNvPr id="94" name="Google Shape;94;p4"/>
          <p:cNvSpPr/>
          <p:nvPr/>
        </p:nvSpPr>
        <p:spPr>
          <a:xfrm>
            <a:off x="368200" y="559125"/>
            <a:ext cx="4006500" cy="187500"/>
          </a:xfrm>
          <a:prstGeom prst="roundRect">
            <a:avLst>
              <a:gd fmla="val 50000" name="adj"/>
            </a:avLst>
          </a:prstGeom>
          <a:solidFill>
            <a:srgbClr val="FFEA28"/>
          </a:solidFill>
          <a:ln>
            <a:noFill/>
          </a:ln>
        </p:spPr>
        <p:txBody>
          <a:bodyPr anchorCtr="0" anchor="ctr" bIns="100450" lIns="100450" spcFirstLastPara="1" rIns="100450" wrap="square" tIns="100450">
            <a:noAutofit/>
          </a:bodyPr>
          <a:lstStyle/>
          <a:p>
            <a:pPr indent="0" lvl="0" marL="0" marR="0" rtl="0" algn="l">
              <a:lnSpc>
                <a:spcPct val="100000"/>
              </a:lnSpc>
              <a:spcBef>
                <a:spcPts val="0"/>
              </a:spcBef>
              <a:spcAft>
                <a:spcPts val="0"/>
              </a:spcAft>
              <a:buClr>
                <a:srgbClr val="000000"/>
              </a:buClr>
              <a:buSzPts val="1500"/>
              <a:buFont typeface="Arial"/>
              <a:buNone/>
            </a:pPr>
            <a:r>
              <a:t/>
            </a:r>
            <a:endParaRPr b="0" i="0" sz="1500" u="none" cap="none" strike="noStrike">
              <a:solidFill>
                <a:srgbClr val="000000"/>
              </a:solidFill>
              <a:latin typeface="Arial"/>
              <a:ea typeface="Arial"/>
              <a:cs typeface="Arial"/>
              <a:sym typeface="Arial"/>
            </a:endParaRPr>
          </a:p>
        </p:txBody>
      </p:sp>
      <p:sp>
        <p:nvSpPr>
          <p:cNvPr id="95" name="Google Shape;95;p4"/>
          <p:cNvSpPr txBox="1"/>
          <p:nvPr/>
        </p:nvSpPr>
        <p:spPr>
          <a:xfrm>
            <a:off x="368200" y="191461"/>
            <a:ext cx="4505100" cy="627900"/>
          </a:xfrm>
          <a:prstGeom prst="rect">
            <a:avLst/>
          </a:prstGeom>
          <a:noFill/>
          <a:ln>
            <a:noFill/>
          </a:ln>
        </p:spPr>
        <p:txBody>
          <a:bodyPr anchorCtr="0" anchor="t" bIns="91425" lIns="91425" spcFirstLastPara="1" rIns="91425" wrap="square" tIns="91425">
            <a:spAutoFit/>
          </a:bodyPr>
          <a:lstStyle/>
          <a:p>
            <a:pPr indent="0" lvl="0" marL="0" rtl="0" algn="l">
              <a:lnSpc>
                <a:spcPct val="90000"/>
              </a:lnSpc>
              <a:spcBef>
                <a:spcPts val="0"/>
              </a:spcBef>
              <a:spcAft>
                <a:spcPts val="0"/>
              </a:spcAft>
              <a:buNone/>
            </a:pPr>
            <a:r>
              <a:rPr b="1" lang="en-GB" sz="3200">
                <a:solidFill>
                  <a:srgbClr val="000000"/>
                </a:solidFill>
                <a:latin typeface="Caveat"/>
                <a:ea typeface="Caveat"/>
                <a:cs typeface="Caveat"/>
                <a:sym typeface="Caveat"/>
              </a:rPr>
              <a:t>Curriculum Implementation</a:t>
            </a:r>
            <a:endParaRPr b="1" sz="3200">
              <a:solidFill>
                <a:srgbClr val="000000"/>
              </a:solidFill>
              <a:latin typeface="Caveat"/>
              <a:ea typeface="Caveat"/>
              <a:cs typeface="Caveat"/>
              <a:sym typeface="Caveat"/>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9" name="Shape 99"/>
        <p:cNvGrpSpPr/>
        <p:nvPr/>
      </p:nvGrpSpPr>
      <p:grpSpPr>
        <a:xfrm>
          <a:off x="0" y="0"/>
          <a:ext cx="0" cy="0"/>
          <a:chOff x="0" y="0"/>
          <a:chExt cx="0" cy="0"/>
        </a:xfrm>
      </p:grpSpPr>
      <p:graphicFrame>
        <p:nvGraphicFramePr>
          <p:cNvPr id="100" name="Google Shape;100;p5"/>
          <p:cNvGraphicFramePr/>
          <p:nvPr/>
        </p:nvGraphicFramePr>
        <p:xfrm>
          <a:off x="217874" y="913088"/>
          <a:ext cx="3000000" cy="3000000"/>
        </p:xfrm>
        <a:graphic>
          <a:graphicData uri="http://schemas.openxmlformats.org/drawingml/2006/table">
            <a:tbl>
              <a:tblPr bandRow="1" firstRow="1">
                <a:noFill/>
                <a:tableStyleId>{784E7820-2CDD-4A5C-8E56-BA8138F0549F}</a:tableStyleId>
              </a:tblPr>
              <a:tblGrid>
                <a:gridCol w="2896525"/>
                <a:gridCol w="5811725"/>
              </a:tblGrid>
              <a:tr h="491275">
                <a:tc gridSpan="2">
                  <a:txBody>
                    <a:bodyPr/>
                    <a:lstStyle/>
                    <a:p>
                      <a:pPr indent="0" lvl="0" marL="0" marR="0" rtl="0" algn="l">
                        <a:lnSpc>
                          <a:spcPct val="115000"/>
                        </a:lnSpc>
                        <a:spcBef>
                          <a:spcPts val="0"/>
                        </a:spcBef>
                        <a:spcAft>
                          <a:spcPts val="0"/>
                        </a:spcAft>
                        <a:buClr>
                          <a:srgbClr val="000000"/>
                        </a:buClr>
                        <a:buSzPts val="1400"/>
                        <a:buFont typeface="Arial"/>
                        <a:buNone/>
                      </a:pPr>
                      <a:r>
                        <a:rPr lang="en-GB" sz="1300" u="none" cap="none" strike="noStrike">
                          <a:solidFill>
                            <a:schemeClr val="lt1"/>
                          </a:solidFill>
                          <a:latin typeface="Lato"/>
                          <a:ea typeface="Lato"/>
                          <a:cs typeface="Lato"/>
                          <a:sym typeface="Lato"/>
                        </a:rPr>
                        <a:t>How is the </a:t>
                      </a:r>
                      <a:r>
                        <a:rPr lang="en-GB" sz="1300">
                          <a:latin typeface="Lato"/>
                          <a:ea typeface="Lato"/>
                          <a:cs typeface="Lato"/>
                          <a:sym typeface="Lato"/>
                        </a:rPr>
                        <a:t>RSE &amp; PSHE</a:t>
                      </a:r>
                      <a:r>
                        <a:rPr lang="en-GB" sz="1300" u="none" cap="none" strike="noStrike">
                          <a:solidFill>
                            <a:schemeClr val="lt1"/>
                          </a:solidFill>
                          <a:latin typeface="Lato"/>
                          <a:ea typeface="Lato"/>
                          <a:cs typeface="Lato"/>
                          <a:sym typeface="Lato"/>
                        </a:rPr>
                        <a:t> curriculum guaranteeing that pupils will remember and retain for the long term key knowledge and skills?</a:t>
                      </a:r>
                      <a:endParaRPr sz="1300" u="none" cap="none" strike="noStrike">
                        <a:latin typeface="Lato"/>
                        <a:ea typeface="Lato"/>
                        <a:cs typeface="Lato"/>
                        <a:sym typeface="Lato"/>
                      </a:endParaRPr>
                    </a:p>
                  </a:txBody>
                  <a:tcPr marT="45725" marB="45725" marR="91450" marL="91450">
                    <a:lnL cap="flat" cmpd="sng" w="9525">
                      <a:solidFill>
                        <a:schemeClr val="lt1"/>
                      </a:solidFill>
                      <a:prstDash val="solid"/>
                      <a:round/>
                      <a:headEnd len="sm" w="sm" type="none"/>
                      <a:tailEnd len="sm" w="sm" type="none"/>
                    </a:lnL>
                    <a:lnR cap="flat" cmpd="sng" w="9525">
                      <a:solidFill>
                        <a:schemeClr val="lt1"/>
                      </a:solidFill>
                      <a:prstDash val="solid"/>
                      <a:round/>
                      <a:headEnd len="sm" w="sm" type="none"/>
                      <a:tailEnd len="sm" w="sm" type="none"/>
                    </a:lnR>
                    <a:lnT cap="flat" cmpd="sng" w="9525">
                      <a:solidFill>
                        <a:schemeClr val="lt1"/>
                      </a:solidFill>
                      <a:prstDash val="solid"/>
                      <a:round/>
                      <a:headEnd len="sm" w="sm" type="none"/>
                      <a:tailEnd len="sm" w="sm" type="none"/>
                    </a:lnT>
                    <a:lnB cap="flat" cmpd="sng" w="9525">
                      <a:solidFill>
                        <a:schemeClr val="lt1"/>
                      </a:solidFill>
                      <a:prstDash val="solid"/>
                      <a:round/>
                      <a:headEnd len="sm" w="sm" type="none"/>
                      <a:tailEnd len="sm" w="sm" type="none"/>
                    </a:lnB>
                    <a:solidFill>
                      <a:srgbClr val="D81155"/>
                    </a:solidFill>
                  </a:tcPr>
                </a:tc>
                <a:tc hMerge="1"/>
              </a:tr>
              <a:tr h="331175">
                <a:tc rowSpan="6">
                  <a:txBody>
                    <a:bodyPr/>
                    <a:lstStyle/>
                    <a:p>
                      <a:pPr indent="0" lvl="0" marL="0" marR="0" rtl="0" algn="l">
                        <a:lnSpc>
                          <a:spcPct val="115000"/>
                        </a:lnSpc>
                        <a:spcBef>
                          <a:spcPts val="0"/>
                        </a:spcBef>
                        <a:spcAft>
                          <a:spcPts val="0"/>
                        </a:spcAft>
                        <a:buClr>
                          <a:srgbClr val="000000"/>
                        </a:buClr>
                        <a:buSzPts val="1200"/>
                        <a:buFont typeface="Arial"/>
                        <a:buNone/>
                      </a:pPr>
                      <a:r>
                        <a:rPr i="1" lang="en-GB" sz="1000" u="none" cap="none" strike="noStrike">
                          <a:latin typeface="Lato"/>
                          <a:ea typeface="Lato"/>
                          <a:cs typeface="Lato"/>
                          <a:sym typeface="Lato"/>
                        </a:rPr>
                        <a:t>Are all staff using the agreed key knowledge and skills outline for </a:t>
                      </a:r>
                      <a:r>
                        <a:rPr i="1" lang="en-GB" sz="1000">
                          <a:latin typeface="Lato"/>
                          <a:ea typeface="Lato"/>
                          <a:cs typeface="Lato"/>
                          <a:sym typeface="Lato"/>
                        </a:rPr>
                        <a:t>RSE &amp; PSHE</a:t>
                      </a:r>
                      <a:r>
                        <a:rPr i="1" lang="en-GB" sz="1000" u="none" cap="none" strike="noStrike">
                          <a:latin typeface="Lato"/>
                          <a:ea typeface="Lato"/>
                          <a:cs typeface="Lato"/>
                          <a:sym typeface="Lato"/>
                        </a:rPr>
                        <a:t>? </a:t>
                      </a:r>
                      <a:r>
                        <a:rPr i="1" lang="en-GB" sz="1000">
                          <a:latin typeface="Lato"/>
                          <a:ea typeface="Lato"/>
                          <a:cs typeface="Lato"/>
                          <a:sym typeface="Lato"/>
                        </a:rPr>
                        <a:t>Our </a:t>
                      </a:r>
                      <a:r>
                        <a:rPr i="1" lang="en-GB" sz="1000" u="sng">
                          <a:solidFill>
                            <a:schemeClr val="hlink"/>
                          </a:solidFill>
                          <a:latin typeface="Lato"/>
                          <a:ea typeface="Lato"/>
                          <a:cs typeface="Lato"/>
                          <a:sym typeface="Lato"/>
                          <a:hlinkClick r:id="rId3"/>
                        </a:rPr>
                        <a:t>Knowledge Organisers</a:t>
                      </a:r>
                      <a:r>
                        <a:rPr i="1" lang="en-GB" sz="1000">
                          <a:latin typeface="Lato"/>
                          <a:ea typeface="Lato"/>
                          <a:cs typeface="Lato"/>
                          <a:sym typeface="Lato"/>
                        </a:rPr>
                        <a:t> can help with this.</a:t>
                      </a:r>
                      <a:endParaRPr sz="1000" u="none" cap="none" strike="noStrike">
                        <a:latin typeface="Lato"/>
                        <a:ea typeface="Lato"/>
                        <a:cs typeface="Lato"/>
                        <a:sym typeface="Lato"/>
                      </a:endParaRPr>
                    </a:p>
                    <a:p>
                      <a:pPr indent="0" lvl="0" marL="0" marR="0" rtl="0" algn="l">
                        <a:lnSpc>
                          <a:spcPct val="115000"/>
                        </a:lnSpc>
                        <a:spcBef>
                          <a:spcPts val="0"/>
                        </a:spcBef>
                        <a:spcAft>
                          <a:spcPts val="0"/>
                        </a:spcAft>
                        <a:buClr>
                          <a:srgbClr val="000000"/>
                        </a:buClr>
                        <a:buSzPts val="1200"/>
                        <a:buFont typeface="Arial"/>
                        <a:buNone/>
                      </a:pPr>
                      <a:r>
                        <a:rPr i="1" lang="en-GB" sz="1000" u="none" cap="none" strike="noStrike">
                          <a:latin typeface="Lato"/>
                          <a:ea typeface="Lato"/>
                          <a:cs typeface="Lato"/>
                          <a:sym typeface="Lato"/>
                        </a:rPr>
                        <a:t>Is there enough time given to retrieving previous subject and personal knowledge (learning links)?</a:t>
                      </a:r>
                      <a:endParaRPr i="1" sz="1000" u="none" cap="none" strike="noStrike">
                        <a:latin typeface="Lato"/>
                        <a:ea typeface="Lato"/>
                        <a:cs typeface="Lato"/>
                        <a:sym typeface="Lato"/>
                      </a:endParaRPr>
                    </a:p>
                    <a:p>
                      <a:pPr indent="0" lvl="0" marL="0" marR="0" rtl="0" algn="l">
                        <a:lnSpc>
                          <a:spcPct val="115000"/>
                        </a:lnSpc>
                        <a:spcBef>
                          <a:spcPts val="0"/>
                        </a:spcBef>
                        <a:spcAft>
                          <a:spcPts val="0"/>
                        </a:spcAft>
                        <a:buClr>
                          <a:srgbClr val="000000"/>
                        </a:buClr>
                        <a:buSzPts val="1200"/>
                        <a:buFont typeface="Arial"/>
                        <a:buNone/>
                      </a:pPr>
                      <a:r>
                        <a:rPr i="1" lang="en-GB" sz="1000" u="none" cap="none" strike="noStrike">
                          <a:latin typeface="Lato"/>
                          <a:ea typeface="Lato"/>
                          <a:cs typeface="Lato"/>
                          <a:sym typeface="Lato"/>
                        </a:rPr>
                        <a:t>Is there enough time afforded to reflecting on the new learning at the end of units?</a:t>
                      </a:r>
                      <a:endParaRPr sz="1000" u="none" cap="none" strike="noStrike">
                        <a:latin typeface="Lato"/>
                        <a:ea typeface="Lato"/>
                        <a:cs typeface="Lato"/>
                        <a:sym typeface="Lato"/>
                      </a:endParaRPr>
                    </a:p>
                  </a:txBody>
                  <a:tcPr marT="45725" marB="45725" marR="91450" marL="91450">
                    <a:lnL cap="flat" cmpd="sng" w="9525">
                      <a:solidFill>
                        <a:schemeClr val="lt1"/>
                      </a:solidFill>
                      <a:prstDash val="solid"/>
                      <a:round/>
                      <a:headEnd len="sm" w="sm" type="none"/>
                      <a:tailEnd len="sm" w="sm" type="none"/>
                    </a:lnL>
                    <a:lnR cap="flat" cmpd="sng" w="9525">
                      <a:solidFill>
                        <a:schemeClr val="lt1"/>
                      </a:solidFill>
                      <a:prstDash val="solid"/>
                      <a:round/>
                      <a:headEnd len="sm" w="sm" type="none"/>
                      <a:tailEnd len="sm" w="sm" type="none"/>
                    </a:lnR>
                    <a:lnT cap="flat" cmpd="sng" w="9525">
                      <a:solidFill>
                        <a:schemeClr val="lt1"/>
                      </a:solidFill>
                      <a:prstDash val="solid"/>
                      <a:round/>
                      <a:headEnd len="sm" w="sm" type="none"/>
                      <a:tailEnd len="sm" w="sm" type="none"/>
                    </a:lnT>
                    <a:lnB cap="flat" cmpd="sng" w="9525">
                      <a:solidFill>
                        <a:schemeClr val="lt1"/>
                      </a:solidFill>
                      <a:prstDash val="solid"/>
                      <a:round/>
                      <a:headEnd len="sm" w="sm" type="none"/>
                      <a:tailEnd len="sm" w="sm" type="none"/>
                    </a:lnB>
                    <a:solidFill>
                      <a:srgbClr val="CCCCCC"/>
                    </a:solidFill>
                  </a:tcPr>
                </a:tc>
                <a:tc>
                  <a:txBody>
                    <a:bodyPr/>
                    <a:lstStyle/>
                    <a:p>
                      <a:pPr indent="0" lvl="0" marL="0" marR="0" rtl="0" algn="l">
                        <a:lnSpc>
                          <a:spcPct val="115000"/>
                        </a:lnSpc>
                        <a:spcBef>
                          <a:spcPts val="0"/>
                        </a:spcBef>
                        <a:spcAft>
                          <a:spcPts val="0"/>
                        </a:spcAft>
                        <a:buClr>
                          <a:srgbClr val="000000"/>
                        </a:buClr>
                        <a:buSzPts val="1400"/>
                        <a:buFont typeface="Arial"/>
                        <a:buNone/>
                      </a:pPr>
                      <a:r>
                        <a:t/>
                      </a:r>
                      <a:endParaRPr sz="1400" u="none" cap="none" strike="noStrike">
                        <a:latin typeface="Lato"/>
                        <a:ea typeface="Lato"/>
                        <a:cs typeface="Lato"/>
                        <a:sym typeface="Lato"/>
                      </a:endParaRPr>
                    </a:p>
                  </a:txBody>
                  <a:tcPr marT="45725" marB="45725" marR="91450" marL="91450">
                    <a:lnL cap="flat" cmpd="sng" w="9525">
                      <a:solidFill>
                        <a:schemeClr val="lt1"/>
                      </a:solidFill>
                      <a:prstDash val="solid"/>
                      <a:round/>
                      <a:headEnd len="sm" w="sm" type="none"/>
                      <a:tailEnd len="sm" w="sm" type="none"/>
                    </a:lnL>
                    <a:lnR cap="flat" cmpd="sng" w="9525">
                      <a:solidFill>
                        <a:schemeClr val="lt1"/>
                      </a:solidFill>
                      <a:prstDash val="solid"/>
                      <a:round/>
                      <a:headEnd len="sm" w="sm" type="none"/>
                      <a:tailEnd len="sm" w="sm" type="none"/>
                    </a:lnR>
                    <a:lnT cap="flat" cmpd="sng" w="9525">
                      <a:solidFill>
                        <a:schemeClr val="lt1"/>
                      </a:solidFill>
                      <a:prstDash val="solid"/>
                      <a:round/>
                      <a:headEnd len="sm" w="sm" type="none"/>
                      <a:tailEnd len="sm" w="sm" type="none"/>
                    </a:lnT>
                    <a:lnB cap="flat" cmpd="sng" w="9525">
                      <a:solidFill>
                        <a:schemeClr val="lt1"/>
                      </a:solidFill>
                      <a:prstDash val="solid"/>
                      <a:round/>
                      <a:headEnd len="sm" w="sm" type="none"/>
                      <a:tailEnd len="sm" w="sm" type="none"/>
                    </a:lnB>
                    <a:solidFill>
                      <a:srgbClr val="CCCCCC"/>
                    </a:solidFill>
                  </a:tcPr>
                </a:tc>
              </a:tr>
              <a:tr h="331175">
                <a:tc vMerge="1"/>
                <a:tc>
                  <a:txBody>
                    <a:bodyPr/>
                    <a:lstStyle/>
                    <a:p>
                      <a:pPr indent="0" lvl="0" marL="0" marR="0" rtl="0" algn="l">
                        <a:lnSpc>
                          <a:spcPct val="115000"/>
                        </a:lnSpc>
                        <a:spcBef>
                          <a:spcPts val="0"/>
                        </a:spcBef>
                        <a:spcAft>
                          <a:spcPts val="0"/>
                        </a:spcAft>
                        <a:buClr>
                          <a:srgbClr val="000000"/>
                        </a:buClr>
                        <a:buSzPts val="1400"/>
                        <a:buFont typeface="Arial"/>
                        <a:buNone/>
                      </a:pPr>
                      <a:r>
                        <a:t/>
                      </a:r>
                      <a:endParaRPr sz="1400" u="none" cap="none" strike="noStrike">
                        <a:latin typeface="Lato"/>
                        <a:ea typeface="Lato"/>
                        <a:cs typeface="Lato"/>
                        <a:sym typeface="Lato"/>
                      </a:endParaRPr>
                    </a:p>
                  </a:txBody>
                  <a:tcPr marT="45725" marB="45725" marR="91450" marL="91450">
                    <a:lnL cap="flat" cmpd="sng" w="9525">
                      <a:solidFill>
                        <a:schemeClr val="lt1"/>
                      </a:solidFill>
                      <a:prstDash val="solid"/>
                      <a:round/>
                      <a:headEnd len="sm" w="sm" type="none"/>
                      <a:tailEnd len="sm" w="sm" type="none"/>
                    </a:lnL>
                    <a:lnR cap="flat" cmpd="sng" w="9525">
                      <a:solidFill>
                        <a:schemeClr val="lt1"/>
                      </a:solidFill>
                      <a:prstDash val="solid"/>
                      <a:round/>
                      <a:headEnd len="sm" w="sm" type="none"/>
                      <a:tailEnd len="sm" w="sm" type="none"/>
                    </a:lnR>
                    <a:lnT cap="flat" cmpd="sng" w="9525">
                      <a:solidFill>
                        <a:schemeClr val="lt1"/>
                      </a:solidFill>
                      <a:prstDash val="solid"/>
                      <a:round/>
                      <a:headEnd len="sm" w="sm" type="none"/>
                      <a:tailEnd len="sm" w="sm" type="none"/>
                    </a:lnT>
                    <a:lnB cap="flat" cmpd="sng" w="9525">
                      <a:solidFill>
                        <a:schemeClr val="lt1"/>
                      </a:solidFill>
                      <a:prstDash val="solid"/>
                      <a:round/>
                      <a:headEnd len="sm" w="sm" type="none"/>
                      <a:tailEnd len="sm" w="sm" type="none"/>
                    </a:lnB>
                    <a:solidFill>
                      <a:srgbClr val="EFEFEF"/>
                    </a:solidFill>
                  </a:tcPr>
                </a:tc>
              </a:tr>
              <a:tr h="331175">
                <a:tc vMerge="1"/>
                <a:tc>
                  <a:txBody>
                    <a:bodyPr/>
                    <a:lstStyle/>
                    <a:p>
                      <a:pPr indent="0" lvl="0" marL="0" marR="0" rtl="0" algn="l">
                        <a:lnSpc>
                          <a:spcPct val="115000"/>
                        </a:lnSpc>
                        <a:spcBef>
                          <a:spcPts val="0"/>
                        </a:spcBef>
                        <a:spcAft>
                          <a:spcPts val="0"/>
                        </a:spcAft>
                        <a:buClr>
                          <a:srgbClr val="000000"/>
                        </a:buClr>
                        <a:buSzPts val="1400"/>
                        <a:buFont typeface="Arial"/>
                        <a:buNone/>
                      </a:pPr>
                      <a:r>
                        <a:t/>
                      </a:r>
                      <a:endParaRPr sz="1400" u="none" cap="none" strike="noStrike">
                        <a:latin typeface="Lato"/>
                        <a:ea typeface="Lato"/>
                        <a:cs typeface="Lato"/>
                        <a:sym typeface="Lato"/>
                      </a:endParaRPr>
                    </a:p>
                  </a:txBody>
                  <a:tcPr marT="45725" marB="45725" marR="91450" marL="91450">
                    <a:lnL cap="flat" cmpd="sng" w="9525">
                      <a:solidFill>
                        <a:schemeClr val="lt1"/>
                      </a:solidFill>
                      <a:prstDash val="solid"/>
                      <a:round/>
                      <a:headEnd len="sm" w="sm" type="none"/>
                      <a:tailEnd len="sm" w="sm" type="none"/>
                    </a:lnL>
                    <a:lnR cap="flat" cmpd="sng" w="9525">
                      <a:solidFill>
                        <a:schemeClr val="lt1"/>
                      </a:solidFill>
                      <a:prstDash val="solid"/>
                      <a:round/>
                      <a:headEnd len="sm" w="sm" type="none"/>
                      <a:tailEnd len="sm" w="sm" type="none"/>
                    </a:lnR>
                    <a:lnT cap="flat" cmpd="sng" w="9525">
                      <a:solidFill>
                        <a:schemeClr val="lt1"/>
                      </a:solidFill>
                      <a:prstDash val="solid"/>
                      <a:round/>
                      <a:headEnd len="sm" w="sm" type="none"/>
                      <a:tailEnd len="sm" w="sm" type="none"/>
                    </a:lnT>
                    <a:lnB cap="flat" cmpd="sng" w="9525">
                      <a:solidFill>
                        <a:schemeClr val="lt1"/>
                      </a:solidFill>
                      <a:prstDash val="solid"/>
                      <a:round/>
                      <a:headEnd len="sm" w="sm" type="none"/>
                      <a:tailEnd len="sm" w="sm" type="none"/>
                    </a:lnB>
                    <a:solidFill>
                      <a:srgbClr val="CCCCCC"/>
                    </a:solidFill>
                  </a:tcPr>
                </a:tc>
              </a:tr>
              <a:tr h="331175">
                <a:tc vMerge="1"/>
                <a:tc>
                  <a:txBody>
                    <a:bodyPr/>
                    <a:lstStyle/>
                    <a:p>
                      <a:pPr indent="0" lvl="0" marL="0" marR="0" rtl="0" algn="l">
                        <a:lnSpc>
                          <a:spcPct val="115000"/>
                        </a:lnSpc>
                        <a:spcBef>
                          <a:spcPts val="0"/>
                        </a:spcBef>
                        <a:spcAft>
                          <a:spcPts val="0"/>
                        </a:spcAft>
                        <a:buClr>
                          <a:srgbClr val="000000"/>
                        </a:buClr>
                        <a:buSzPts val="1400"/>
                        <a:buFont typeface="Arial"/>
                        <a:buNone/>
                      </a:pPr>
                      <a:r>
                        <a:t/>
                      </a:r>
                      <a:endParaRPr sz="1400" u="none" cap="none" strike="noStrike">
                        <a:latin typeface="Lato"/>
                        <a:ea typeface="Lato"/>
                        <a:cs typeface="Lato"/>
                        <a:sym typeface="Lato"/>
                      </a:endParaRPr>
                    </a:p>
                  </a:txBody>
                  <a:tcPr marT="45725" marB="45725" marR="91450" marL="91450">
                    <a:lnL cap="flat" cmpd="sng" w="9525">
                      <a:solidFill>
                        <a:schemeClr val="lt1"/>
                      </a:solidFill>
                      <a:prstDash val="solid"/>
                      <a:round/>
                      <a:headEnd len="sm" w="sm" type="none"/>
                      <a:tailEnd len="sm" w="sm" type="none"/>
                    </a:lnL>
                    <a:lnR cap="flat" cmpd="sng" w="9525">
                      <a:solidFill>
                        <a:schemeClr val="lt1"/>
                      </a:solidFill>
                      <a:prstDash val="solid"/>
                      <a:round/>
                      <a:headEnd len="sm" w="sm" type="none"/>
                      <a:tailEnd len="sm" w="sm" type="none"/>
                    </a:lnR>
                    <a:lnT cap="flat" cmpd="sng" w="9525">
                      <a:solidFill>
                        <a:schemeClr val="lt1"/>
                      </a:solidFill>
                      <a:prstDash val="solid"/>
                      <a:round/>
                      <a:headEnd len="sm" w="sm" type="none"/>
                      <a:tailEnd len="sm" w="sm" type="none"/>
                    </a:lnT>
                    <a:lnB cap="flat" cmpd="sng" w="9525">
                      <a:solidFill>
                        <a:schemeClr val="lt1"/>
                      </a:solidFill>
                      <a:prstDash val="solid"/>
                      <a:round/>
                      <a:headEnd len="sm" w="sm" type="none"/>
                      <a:tailEnd len="sm" w="sm" type="none"/>
                    </a:lnB>
                    <a:solidFill>
                      <a:srgbClr val="EFEFEF"/>
                    </a:solidFill>
                  </a:tcPr>
                </a:tc>
              </a:tr>
              <a:tr h="331175">
                <a:tc vMerge="1"/>
                <a:tc>
                  <a:txBody>
                    <a:bodyPr/>
                    <a:lstStyle/>
                    <a:p>
                      <a:pPr indent="0" lvl="0" marL="0" marR="0" rtl="0" algn="l">
                        <a:lnSpc>
                          <a:spcPct val="115000"/>
                        </a:lnSpc>
                        <a:spcBef>
                          <a:spcPts val="0"/>
                        </a:spcBef>
                        <a:spcAft>
                          <a:spcPts val="0"/>
                        </a:spcAft>
                        <a:buClr>
                          <a:srgbClr val="000000"/>
                        </a:buClr>
                        <a:buSzPts val="1400"/>
                        <a:buFont typeface="Arial"/>
                        <a:buNone/>
                      </a:pPr>
                      <a:r>
                        <a:t/>
                      </a:r>
                      <a:endParaRPr sz="1400" u="none" cap="none" strike="noStrike">
                        <a:latin typeface="Lato"/>
                        <a:ea typeface="Lato"/>
                        <a:cs typeface="Lato"/>
                        <a:sym typeface="Lato"/>
                      </a:endParaRPr>
                    </a:p>
                  </a:txBody>
                  <a:tcPr marT="45725" marB="45725" marR="91450" marL="91450">
                    <a:lnL cap="flat" cmpd="sng" w="9525">
                      <a:solidFill>
                        <a:schemeClr val="lt1"/>
                      </a:solidFill>
                      <a:prstDash val="solid"/>
                      <a:round/>
                      <a:headEnd len="sm" w="sm" type="none"/>
                      <a:tailEnd len="sm" w="sm" type="none"/>
                    </a:lnL>
                    <a:lnR cap="flat" cmpd="sng" w="9525">
                      <a:solidFill>
                        <a:schemeClr val="lt1"/>
                      </a:solidFill>
                      <a:prstDash val="solid"/>
                      <a:round/>
                      <a:headEnd len="sm" w="sm" type="none"/>
                      <a:tailEnd len="sm" w="sm" type="none"/>
                    </a:lnR>
                    <a:lnT cap="flat" cmpd="sng" w="9525">
                      <a:solidFill>
                        <a:schemeClr val="lt1"/>
                      </a:solidFill>
                      <a:prstDash val="solid"/>
                      <a:round/>
                      <a:headEnd len="sm" w="sm" type="none"/>
                      <a:tailEnd len="sm" w="sm" type="none"/>
                    </a:lnT>
                    <a:lnB cap="flat" cmpd="sng" w="9525">
                      <a:solidFill>
                        <a:schemeClr val="lt1"/>
                      </a:solidFill>
                      <a:prstDash val="solid"/>
                      <a:round/>
                      <a:headEnd len="sm" w="sm" type="none"/>
                      <a:tailEnd len="sm" w="sm" type="none"/>
                    </a:lnB>
                    <a:solidFill>
                      <a:srgbClr val="CCCCCC"/>
                    </a:solidFill>
                  </a:tcPr>
                </a:tc>
              </a:tr>
              <a:tr h="331175">
                <a:tc vMerge="1"/>
                <a:tc>
                  <a:txBody>
                    <a:bodyPr/>
                    <a:lstStyle/>
                    <a:p>
                      <a:pPr indent="0" lvl="0" marL="0" marR="0" rtl="0" algn="l">
                        <a:lnSpc>
                          <a:spcPct val="115000"/>
                        </a:lnSpc>
                        <a:spcBef>
                          <a:spcPts val="0"/>
                        </a:spcBef>
                        <a:spcAft>
                          <a:spcPts val="0"/>
                        </a:spcAft>
                        <a:buClr>
                          <a:srgbClr val="000000"/>
                        </a:buClr>
                        <a:buSzPts val="1400"/>
                        <a:buFont typeface="Arial"/>
                        <a:buNone/>
                      </a:pPr>
                      <a:r>
                        <a:t/>
                      </a:r>
                      <a:endParaRPr b="1" sz="1400" u="none" cap="none" strike="noStrike">
                        <a:latin typeface="Lato"/>
                        <a:ea typeface="Lato"/>
                        <a:cs typeface="Lato"/>
                        <a:sym typeface="Lato"/>
                      </a:endParaRPr>
                    </a:p>
                  </a:txBody>
                  <a:tcPr marT="45725" marB="45725" marR="91450" marL="91450">
                    <a:lnL cap="flat" cmpd="sng" w="9525">
                      <a:solidFill>
                        <a:schemeClr val="lt1"/>
                      </a:solidFill>
                      <a:prstDash val="solid"/>
                      <a:round/>
                      <a:headEnd len="sm" w="sm" type="none"/>
                      <a:tailEnd len="sm" w="sm" type="none"/>
                    </a:lnL>
                    <a:lnR cap="flat" cmpd="sng" w="9525">
                      <a:solidFill>
                        <a:schemeClr val="lt1"/>
                      </a:solidFill>
                      <a:prstDash val="solid"/>
                      <a:round/>
                      <a:headEnd len="sm" w="sm" type="none"/>
                      <a:tailEnd len="sm" w="sm" type="none"/>
                    </a:lnR>
                    <a:lnT cap="flat" cmpd="sng" w="9525">
                      <a:solidFill>
                        <a:schemeClr val="lt1"/>
                      </a:solidFill>
                      <a:prstDash val="solid"/>
                      <a:round/>
                      <a:headEnd len="sm" w="sm" type="none"/>
                      <a:tailEnd len="sm" w="sm" type="none"/>
                    </a:lnT>
                    <a:lnB cap="flat" cmpd="sng" w="9525">
                      <a:solidFill>
                        <a:schemeClr val="lt1"/>
                      </a:solidFill>
                      <a:prstDash val="solid"/>
                      <a:round/>
                      <a:headEnd len="sm" w="sm" type="none"/>
                      <a:tailEnd len="sm" w="sm" type="none"/>
                    </a:lnB>
                    <a:solidFill>
                      <a:srgbClr val="EFEFEF"/>
                    </a:solidFill>
                  </a:tcPr>
                </a:tc>
              </a:tr>
              <a:tr h="491275">
                <a:tc gridSpan="2">
                  <a:txBody>
                    <a:bodyPr/>
                    <a:lstStyle/>
                    <a:p>
                      <a:pPr indent="0" lvl="0" marL="0" marR="0" rtl="0" algn="l">
                        <a:lnSpc>
                          <a:spcPct val="115000"/>
                        </a:lnSpc>
                        <a:spcBef>
                          <a:spcPts val="0"/>
                        </a:spcBef>
                        <a:spcAft>
                          <a:spcPts val="0"/>
                        </a:spcAft>
                        <a:buClr>
                          <a:schemeClr val="lt1"/>
                        </a:buClr>
                        <a:buSzPts val="1400"/>
                        <a:buFont typeface="Century Gothic"/>
                        <a:buNone/>
                      </a:pPr>
                      <a:r>
                        <a:rPr b="1" lang="en-GB" sz="1300" u="none" cap="none" strike="noStrike">
                          <a:solidFill>
                            <a:schemeClr val="lt1"/>
                          </a:solidFill>
                          <a:latin typeface="Lato"/>
                          <a:ea typeface="Lato"/>
                          <a:cs typeface="Lato"/>
                          <a:sym typeface="Lato"/>
                        </a:rPr>
                        <a:t>How do formative and summative assessments in </a:t>
                      </a:r>
                      <a:r>
                        <a:rPr b="1" lang="en-GB" sz="1300">
                          <a:solidFill>
                            <a:schemeClr val="lt1"/>
                          </a:solidFill>
                          <a:latin typeface="Lato"/>
                          <a:ea typeface="Lato"/>
                          <a:cs typeface="Lato"/>
                          <a:sym typeface="Lato"/>
                        </a:rPr>
                        <a:t>RSE &amp; PSHE</a:t>
                      </a:r>
                      <a:r>
                        <a:rPr b="1" lang="en-GB" sz="1300" u="none" cap="none" strike="noStrike">
                          <a:solidFill>
                            <a:schemeClr val="lt1"/>
                          </a:solidFill>
                          <a:latin typeface="Lato"/>
                          <a:ea typeface="Lato"/>
                          <a:cs typeface="Lato"/>
                          <a:sym typeface="Lato"/>
                        </a:rPr>
                        <a:t> help to recognise progress pupils are making and to identify gaps in their learning?</a:t>
                      </a:r>
                      <a:endParaRPr sz="1300" u="none" cap="none" strike="noStrike">
                        <a:latin typeface="Lato"/>
                        <a:ea typeface="Lato"/>
                        <a:cs typeface="Lato"/>
                        <a:sym typeface="Lato"/>
                      </a:endParaRPr>
                    </a:p>
                  </a:txBody>
                  <a:tcPr marT="45725" marB="45725" marR="91450" marL="91450">
                    <a:lnL cap="flat" cmpd="sng" w="9525">
                      <a:solidFill>
                        <a:schemeClr val="lt1"/>
                      </a:solidFill>
                      <a:prstDash val="solid"/>
                      <a:round/>
                      <a:headEnd len="sm" w="sm" type="none"/>
                      <a:tailEnd len="sm" w="sm" type="none"/>
                    </a:lnL>
                    <a:lnR cap="flat" cmpd="sng" w="9525">
                      <a:solidFill>
                        <a:schemeClr val="lt1"/>
                      </a:solidFill>
                      <a:prstDash val="solid"/>
                      <a:round/>
                      <a:headEnd len="sm" w="sm" type="none"/>
                      <a:tailEnd len="sm" w="sm" type="none"/>
                    </a:lnR>
                    <a:lnT cap="flat" cmpd="sng" w="9525">
                      <a:solidFill>
                        <a:schemeClr val="lt1"/>
                      </a:solidFill>
                      <a:prstDash val="solid"/>
                      <a:round/>
                      <a:headEnd len="sm" w="sm" type="none"/>
                      <a:tailEnd len="sm" w="sm" type="none"/>
                    </a:lnT>
                    <a:lnB cap="flat" cmpd="sng" w="9525">
                      <a:solidFill>
                        <a:schemeClr val="lt1"/>
                      </a:solidFill>
                      <a:prstDash val="solid"/>
                      <a:round/>
                      <a:headEnd len="sm" w="sm" type="none"/>
                      <a:tailEnd len="sm" w="sm" type="none"/>
                    </a:lnB>
                    <a:solidFill>
                      <a:srgbClr val="D81155"/>
                    </a:solidFill>
                  </a:tcPr>
                </a:tc>
                <a:tc hMerge="1"/>
              </a:tr>
              <a:tr h="338050">
                <a:tc rowSpan="6">
                  <a:txBody>
                    <a:bodyPr/>
                    <a:lstStyle/>
                    <a:p>
                      <a:pPr indent="0" lvl="0" marL="0" marR="0" rtl="0" algn="l">
                        <a:lnSpc>
                          <a:spcPct val="115000"/>
                        </a:lnSpc>
                        <a:spcBef>
                          <a:spcPts val="0"/>
                        </a:spcBef>
                        <a:spcAft>
                          <a:spcPts val="0"/>
                        </a:spcAft>
                        <a:buClr>
                          <a:srgbClr val="000000"/>
                        </a:buClr>
                        <a:buSzPts val="1200"/>
                        <a:buFont typeface="Arial"/>
                        <a:buNone/>
                      </a:pPr>
                      <a:r>
                        <a:rPr i="1" lang="en-GB" sz="1000" u="none" cap="none" strike="noStrike">
                          <a:latin typeface="Lato"/>
                          <a:ea typeface="Lato"/>
                          <a:cs typeface="Lato"/>
                          <a:sym typeface="Lato"/>
                        </a:rPr>
                        <a:t>How do you assess pupils’ progress in </a:t>
                      </a:r>
                      <a:r>
                        <a:rPr i="1" lang="en-GB" sz="1000">
                          <a:latin typeface="Lato"/>
                          <a:ea typeface="Lato"/>
                          <a:cs typeface="Lato"/>
                          <a:sym typeface="Lato"/>
                        </a:rPr>
                        <a:t>RSE &amp; PSHE</a:t>
                      </a:r>
                      <a:r>
                        <a:rPr i="1" lang="en-GB" sz="1000" u="none" cap="none" strike="noStrike">
                          <a:latin typeface="Lato"/>
                          <a:ea typeface="Lato"/>
                          <a:cs typeface="Lato"/>
                          <a:sym typeface="Lato"/>
                        </a:rPr>
                        <a:t>? Are the assessment procedures fit for purpose? O</a:t>
                      </a:r>
                      <a:r>
                        <a:rPr i="1" lang="en-GB" sz="1000">
                          <a:latin typeface="Lato"/>
                          <a:ea typeface="Lato"/>
                          <a:cs typeface="Lato"/>
                          <a:sym typeface="Lato"/>
                        </a:rPr>
                        <a:t>ur </a:t>
                      </a:r>
                      <a:r>
                        <a:rPr i="1" lang="en-GB" sz="1000" u="sng">
                          <a:solidFill>
                            <a:schemeClr val="hlink"/>
                          </a:solidFill>
                          <a:latin typeface="Lato"/>
                          <a:ea typeface="Lato"/>
                          <a:cs typeface="Lato"/>
                          <a:sym typeface="Lato"/>
                          <a:hlinkClick r:id="rId4"/>
                        </a:rPr>
                        <a:t>Assessment Resources</a:t>
                      </a:r>
                      <a:r>
                        <a:rPr i="1" lang="en-GB" sz="1000">
                          <a:latin typeface="Lato"/>
                          <a:ea typeface="Lato"/>
                          <a:cs typeface="Lato"/>
                          <a:sym typeface="Lato"/>
                        </a:rPr>
                        <a:t> can help with this.</a:t>
                      </a:r>
                      <a:endParaRPr i="1" sz="1000">
                        <a:latin typeface="Lato"/>
                        <a:ea typeface="Lato"/>
                        <a:cs typeface="Lato"/>
                        <a:sym typeface="Lato"/>
                      </a:endParaRPr>
                    </a:p>
                    <a:p>
                      <a:pPr indent="0" lvl="0" marL="0" marR="0" rtl="0" algn="l">
                        <a:lnSpc>
                          <a:spcPct val="115000"/>
                        </a:lnSpc>
                        <a:spcBef>
                          <a:spcPts val="0"/>
                        </a:spcBef>
                        <a:spcAft>
                          <a:spcPts val="0"/>
                        </a:spcAft>
                        <a:buClr>
                          <a:srgbClr val="000000"/>
                        </a:buClr>
                        <a:buSzPts val="1200"/>
                        <a:buFont typeface="Arial"/>
                        <a:buNone/>
                      </a:pPr>
                      <a:r>
                        <a:rPr i="1" lang="en-GB" sz="1000" u="none" cap="none" strike="noStrike">
                          <a:latin typeface="Lato"/>
                          <a:ea typeface="Lato"/>
                          <a:cs typeface="Lato"/>
                          <a:sym typeface="Lato"/>
                        </a:rPr>
                        <a:t> Do they help  identify gaps in provision or understanding?</a:t>
                      </a:r>
                      <a:endParaRPr sz="1000" u="none" cap="none" strike="noStrike">
                        <a:latin typeface="Lato"/>
                        <a:ea typeface="Lato"/>
                        <a:cs typeface="Lato"/>
                        <a:sym typeface="Lato"/>
                      </a:endParaRPr>
                    </a:p>
                    <a:p>
                      <a:pPr indent="0" lvl="0" marL="0" marR="0" rtl="0" algn="l">
                        <a:lnSpc>
                          <a:spcPct val="115000"/>
                        </a:lnSpc>
                        <a:spcBef>
                          <a:spcPts val="0"/>
                        </a:spcBef>
                        <a:spcAft>
                          <a:spcPts val="0"/>
                        </a:spcAft>
                        <a:buClr>
                          <a:srgbClr val="000000"/>
                        </a:buClr>
                        <a:buSzPts val="1200"/>
                        <a:buFont typeface="Arial"/>
                        <a:buNone/>
                      </a:pPr>
                      <a:r>
                        <a:rPr i="1" lang="en-GB" sz="1000" u="none" cap="none" strike="noStrike">
                          <a:latin typeface="Lato"/>
                          <a:ea typeface="Lato"/>
                          <a:cs typeface="Lato"/>
                          <a:sym typeface="Lato"/>
                        </a:rPr>
                        <a:t>Are you able to justify the assessments procedures and protocols in place?</a:t>
                      </a:r>
                      <a:endParaRPr sz="1000" u="none" cap="none" strike="noStrike">
                        <a:latin typeface="Lato"/>
                        <a:ea typeface="Lato"/>
                        <a:cs typeface="Lato"/>
                        <a:sym typeface="Lato"/>
                      </a:endParaRPr>
                    </a:p>
                    <a:p>
                      <a:pPr indent="0" lvl="0" marL="0" marR="0" rtl="0" algn="l">
                        <a:lnSpc>
                          <a:spcPct val="115000"/>
                        </a:lnSpc>
                        <a:spcBef>
                          <a:spcPts val="0"/>
                        </a:spcBef>
                        <a:spcAft>
                          <a:spcPts val="0"/>
                        </a:spcAft>
                        <a:buClr>
                          <a:srgbClr val="000000"/>
                        </a:buClr>
                        <a:buSzPts val="1200"/>
                        <a:buFont typeface="Arial"/>
                        <a:buNone/>
                      </a:pPr>
                      <a:r>
                        <a:rPr i="1" lang="en-GB" sz="1000" u="none" cap="none" strike="noStrike">
                          <a:latin typeface="Lato"/>
                          <a:ea typeface="Lato"/>
                          <a:cs typeface="Lato"/>
                          <a:sym typeface="Lato"/>
                        </a:rPr>
                        <a:t>How often are they reviewed?</a:t>
                      </a:r>
                      <a:endParaRPr sz="1000" u="none" cap="none" strike="noStrike">
                        <a:latin typeface="Lato"/>
                        <a:ea typeface="Lato"/>
                        <a:cs typeface="Lato"/>
                        <a:sym typeface="Lato"/>
                      </a:endParaRPr>
                    </a:p>
                  </a:txBody>
                  <a:tcPr marT="45725" marB="45725" marR="91450" marL="91450">
                    <a:lnL cap="flat" cmpd="sng" w="9525">
                      <a:solidFill>
                        <a:schemeClr val="lt1"/>
                      </a:solidFill>
                      <a:prstDash val="solid"/>
                      <a:round/>
                      <a:headEnd len="sm" w="sm" type="none"/>
                      <a:tailEnd len="sm" w="sm" type="none"/>
                    </a:lnL>
                    <a:lnR cap="flat" cmpd="sng" w="9525">
                      <a:solidFill>
                        <a:schemeClr val="lt1"/>
                      </a:solidFill>
                      <a:prstDash val="solid"/>
                      <a:round/>
                      <a:headEnd len="sm" w="sm" type="none"/>
                      <a:tailEnd len="sm" w="sm" type="none"/>
                    </a:lnR>
                    <a:lnT cap="flat" cmpd="sng" w="9525">
                      <a:solidFill>
                        <a:schemeClr val="lt1"/>
                      </a:solidFill>
                      <a:prstDash val="solid"/>
                      <a:round/>
                      <a:headEnd len="sm" w="sm" type="none"/>
                      <a:tailEnd len="sm" w="sm" type="none"/>
                    </a:lnT>
                    <a:lnB cap="flat" cmpd="sng" w="9525">
                      <a:solidFill>
                        <a:schemeClr val="lt1"/>
                      </a:solidFill>
                      <a:prstDash val="solid"/>
                      <a:round/>
                      <a:headEnd len="sm" w="sm" type="none"/>
                      <a:tailEnd len="sm" w="sm" type="none"/>
                    </a:lnB>
                    <a:solidFill>
                      <a:srgbClr val="CCCCCC"/>
                    </a:solidFill>
                  </a:tcPr>
                </a:tc>
                <a:tc>
                  <a:txBody>
                    <a:bodyPr/>
                    <a:lstStyle/>
                    <a:p>
                      <a:pPr indent="0" lvl="0" marL="0" marR="0" rtl="0" algn="l">
                        <a:lnSpc>
                          <a:spcPct val="115000"/>
                        </a:lnSpc>
                        <a:spcBef>
                          <a:spcPts val="0"/>
                        </a:spcBef>
                        <a:spcAft>
                          <a:spcPts val="0"/>
                        </a:spcAft>
                        <a:buClr>
                          <a:srgbClr val="000000"/>
                        </a:buClr>
                        <a:buSzPts val="1800"/>
                        <a:buFont typeface="Arial"/>
                        <a:buNone/>
                      </a:pPr>
                      <a:r>
                        <a:t/>
                      </a:r>
                      <a:endParaRPr sz="1800" u="none" cap="none" strike="noStrike">
                        <a:latin typeface="Lato"/>
                        <a:ea typeface="Lato"/>
                        <a:cs typeface="Lato"/>
                        <a:sym typeface="Lato"/>
                      </a:endParaRPr>
                    </a:p>
                  </a:txBody>
                  <a:tcPr marT="45725" marB="45725" marR="91450" marL="91450">
                    <a:lnL cap="flat" cmpd="sng" w="9525">
                      <a:solidFill>
                        <a:schemeClr val="lt1"/>
                      </a:solidFill>
                      <a:prstDash val="solid"/>
                      <a:round/>
                      <a:headEnd len="sm" w="sm" type="none"/>
                      <a:tailEnd len="sm" w="sm" type="none"/>
                    </a:lnL>
                    <a:lnR cap="flat" cmpd="sng" w="9525">
                      <a:solidFill>
                        <a:schemeClr val="lt1"/>
                      </a:solidFill>
                      <a:prstDash val="solid"/>
                      <a:round/>
                      <a:headEnd len="sm" w="sm" type="none"/>
                      <a:tailEnd len="sm" w="sm" type="none"/>
                    </a:lnR>
                    <a:lnT cap="flat" cmpd="sng" w="9525">
                      <a:solidFill>
                        <a:schemeClr val="lt1"/>
                      </a:solidFill>
                      <a:prstDash val="solid"/>
                      <a:round/>
                      <a:headEnd len="sm" w="sm" type="none"/>
                      <a:tailEnd len="sm" w="sm" type="none"/>
                    </a:lnT>
                    <a:lnB cap="flat" cmpd="sng" w="9525">
                      <a:solidFill>
                        <a:schemeClr val="lt1"/>
                      </a:solidFill>
                      <a:prstDash val="solid"/>
                      <a:round/>
                      <a:headEnd len="sm" w="sm" type="none"/>
                      <a:tailEnd len="sm" w="sm" type="none"/>
                    </a:lnB>
                    <a:solidFill>
                      <a:srgbClr val="CCCCCC"/>
                    </a:solidFill>
                  </a:tcPr>
                </a:tc>
              </a:tr>
              <a:tr h="338050">
                <a:tc vMerge="1"/>
                <a:tc>
                  <a:txBody>
                    <a:bodyPr/>
                    <a:lstStyle/>
                    <a:p>
                      <a:pPr indent="0" lvl="0" marL="0" marR="0" rtl="0" algn="l">
                        <a:lnSpc>
                          <a:spcPct val="115000"/>
                        </a:lnSpc>
                        <a:spcBef>
                          <a:spcPts val="0"/>
                        </a:spcBef>
                        <a:spcAft>
                          <a:spcPts val="0"/>
                        </a:spcAft>
                        <a:buClr>
                          <a:srgbClr val="000000"/>
                        </a:buClr>
                        <a:buSzPts val="1800"/>
                        <a:buFont typeface="Arial"/>
                        <a:buNone/>
                      </a:pPr>
                      <a:r>
                        <a:t/>
                      </a:r>
                      <a:endParaRPr sz="1800" u="none" cap="none" strike="noStrike">
                        <a:latin typeface="Lato"/>
                        <a:ea typeface="Lato"/>
                        <a:cs typeface="Lato"/>
                        <a:sym typeface="Lato"/>
                      </a:endParaRPr>
                    </a:p>
                  </a:txBody>
                  <a:tcPr marT="45725" marB="45725" marR="91450" marL="91450">
                    <a:lnL cap="flat" cmpd="sng" w="9525">
                      <a:solidFill>
                        <a:schemeClr val="lt1"/>
                      </a:solidFill>
                      <a:prstDash val="solid"/>
                      <a:round/>
                      <a:headEnd len="sm" w="sm" type="none"/>
                      <a:tailEnd len="sm" w="sm" type="none"/>
                    </a:lnL>
                    <a:lnR cap="flat" cmpd="sng" w="9525">
                      <a:solidFill>
                        <a:schemeClr val="lt1"/>
                      </a:solidFill>
                      <a:prstDash val="solid"/>
                      <a:round/>
                      <a:headEnd len="sm" w="sm" type="none"/>
                      <a:tailEnd len="sm" w="sm" type="none"/>
                    </a:lnR>
                    <a:lnT cap="flat" cmpd="sng" w="9525">
                      <a:solidFill>
                        <a:schemeClr val="lt1"/>
                      </a:solidFill>
                      <a:prstDash val="solid"/>
                      <a:round/>
                      <a:headEnd len="sm" w="sm" type="none"/>
                      <a:tailEnd len="sm" w="sm" type="none"/>
                    </a:lnT>
                    <a:lnB cap="flat" cmpd="sng" w="9525">
                      <a:solidFill>
                        <a:schemeClr val="lt1"/>
                      </a:solidFill>
                      <a:prstDash val="solid"/>
                      <a:round/>
                      <a:headEnd len="sm" w="sm" type="none"/>
                      <a:tailEnd len="sm" w="sm" type="none"/>
                    </a:lnB>
                    <a:solidFill>
                      <a:srgbClr val="EFEFEF"/>
                    </a:solidFill>
                  </a:tcPr>
                </a:tc>
              </a:tr>
              <a:tr h="338050">
                <a:tc vMerge="1"/>
                <a:tc>
                  <a:txBody>
                    <a:bodyPr/>
                    <a:lstStyle/>
                    <a:p>
                      <a:pPr indent="0" lvl="0" marL="0" marR="0" rtl="0" algn="l">
                        <a:lnSpc>
                          <a:spcPct val="115000"/>
                        </a:lnSpc>
                        <a:spcBef>
                          <a:spcPts val="0"/>
                        </a:spcBef>
                        <a:spcAft>
                          <a:spcPts val="0"/>
                        </a:spcAft>
                        <a:buClr>
                          <a:srgbClr val="000000"/>
                        </a:buClr>
                        <a:buSzPts val="1800"/>
                        <a:buFont typeface="Arial"/>
                        <a:buNone/>
                      </a:pPr>
                      <a:r>
                        <a:t/>
                      </a:r>
                      <a:endParaRPr sz="1800" u="none" cap="none" strike="noStrike">
                        <a:latin typeface="Lato"/>
                        <a:ea typeface="Lato"/>
                        <a:cs typeface="Lato"/>
                        <a:sym typeface="Lato"/>
                      </a:endParaRPr>
                    </a:p>
                  </a:txBody>
                  <a:tcPr marT="45725" marB="45725" marR="91450" marL="91450">
                    <a:lnL cap="flat" cmpd="sng" w="9525">
                      <a:solidFill>
                        <a:schemeClr val="lt1"/>
                      </a:solidFill>
                      <a:prstDash val="solid"/>
                      <a:round/>
                      <a:headEnd len="sm" w="sm" type="none"/>
                      <a:tailEnd len="sm" w="sm" type="none"/>
                    </a:lnL>
                    <a:lnR cap="flat" cmpd="sng" w="9525">
                      <a:solidFill>
                        <a:schemeClr val="lt1"/>
                      </a:solidFill>
                      <a:prstDash val="solid"/>
                      <a:round/>
                      <a:headEnd len="sm" w="sm" type="none"/>
                      <a:tailEnd len="sm" w="sm" type="none"/>
                    </a:lnR>
                    <a:lnT cap="flat" cmpd="sng" w="9525">
                      <a:solidFill>
                        <a:schemeClr val="lt1"/>
                      </a:solidFill>
                      <a:prstDash val="solid"/>
                      <a:round/>
                      <a:headEnd len="sm" w="sm" type="none"/>
                      <a:tailEnd len="sm" w="sm" type="none"/>
                    </a:lnT>
                    <a:lnB cap="flat" cmpd="sng" w="9525">
                      <a:solidFill>
                        <a:schemeClr val="lt1"/>
                      </a:solidFill>
                      <a:prstDash val="solid"/>
                      <a:round/>
                      <a:headEnd len="sm" w="sm" type="none"/>
                      <a:tailEnd len="sm" w="sm" type="none"/>
                    </a:lnB>
                    <a:solidFill>
                      <a:srgbClr val="CCCCCC"/>
                    </a:solidFill>
                  </a:tcPr>
                </a:tc>
              </a:tr>
              <a:tr h="338050">
                <a:tc vMerge="1"/>
                <a:tc>
                  <a:txBody>
                    <a:bodyPr/>
                    <a:lstStyle/>
                    <a:p>
                      <a:pPr indent="0" lvl="0" marL="0" marR="0" rtl="0" algn="l">
                        <a:lnSpc>
                          <a:spcPct val="115000"/>
                        </a:lnSpc>
                        <a:spcBef>
                          <a:spcPts val="0"/>
                        </a:spcBef>
                        <a:spcAft>
                          <a:spcPts val="0"/>
                        </a:spcAft>
                        <a:buClr>
                          <a:srgbClr val="000000"/>
                        </a:buClr>
                        <a:buSzPts val="1800"/>
                        <a:buFont typeface="Arial"/>
                        <a:buNone/>
                      </a:pPr>
                      <a:r>
                        <a:t/>
                      </a:r>
                      <a:endParaRPr sz="1800" u="none" cap="none" strike="noStrike">
                        <a:latin typeface="Lato"/>
                        <a:ea typeface="Lato"/>
                        <a:cs typeface="Lato"/>
                        <a:sym typeface="Lato"/>
                      </a:endParaRPr>
                    </a:p>
                  </a:txBody>
                  <a:tcPr marT="45725" marB="45725" marR="91450" marL="91450">
                    <a:lnL cap="flat" cmpd="sng" w="9525">
                      <a:solidFill>
                        <a:schemeClr val="lt1"/>
                      </a:solidFill>
                      <a:prstDash val="solid"/>
                      <a:round/>
                      <a:headEnd len="sm" w="sm" type="none"/>
                      <a:tailEnd len="sm" w="sm" type="none"/>
                    </a:lnL>
                    <a:lnR cap="flat" cmpd="sng" w="9525">
                      <a:solidFill>
                        <a:schemeClr val="lt1"/>
                      </a:solidFill>
                      <a:prstDash val="solid"/>
                      <a:round/>
                      <a:headEnd len="sm" w="sm" type="none"/>
                      <a:tailEnd len="sm" w="sm" type="none"/>
                    </a:lnR>
                    <a:lnT cap="flat" cmpd="sng" w="9525">
                      <a:solidFill>
                        <a:schemeClr val="lt1"/>
                      </a:solidFill>
                      <a:prstDash val="solid"/>
                      <a:round/>
                      <a:headEnd len="sm" w="sm" type="none"/>
                      <a:tailEnd len="sm" w="sm" type="none"/>
                    </a:lnT>
                    <a:lnB cap="flat" cmpd="sng" w="9525">
                      <a:solidFill>
                        <a:schemeClr val="lt1"/>
                      </a:solidFill>
                      <a:prstDash val="solid"/>
                      <a:round/>
                      <a:headEnd len="sm" w="sm" type="none"/>
                      <a:tailEnd len="sm" w="sm" type="none"/>
                    </a:lnB>
                    <a:solidFill>
                      <a:srgbClr val="EFEFEF"/>
                    </a:solidFill>
                  </a:tcPr>
                </a:tc>
              </a:tr>
              <a:tr h="338050">
                <a:tc vMerge="1"/>
                <a:tc>
                  <a:txBody>
                    <a:bodyPr/>
                    <a:lstStyle/>
                    <a:p>
                      <a:pPr indent="0" lvl="0" marL="0" marR="0" rtl="0" algn="l">
                        <a:lnSpc>
                          <a:spcPct val="115000"/>
                        </a:lnSpc>
                        <a:spcBef>
                          <a:spcPts val="0"/>
                        </a:spcBef>
                        <a:spcAft>
                          <a:spcPts val="0"/>
                        </a:spcAft>
                        <a:buClr>
                          <a:srgbClr val="000000"/>
                        </a:buClr>
                        <a:buSzPts val="1800"/>
                        <a:buFont typeface="Arial"/>
                        <a:buNone/>
                      </a:pPr>
                      <a:r>
                        <a:t/>
                      </a:r>
                      <a:endParaRPr sz="1800" u="none" cap="none" strike="noStrike">
                        <a:latin typeface="Lato"/>
                        <a:ea typeface="Lato"/>
                        <a:cs typeface="Lato"/>
                        <a:sym typeface="Lato"/>
                      </a:endParaRPr>
                    </a:p>
                  </a:txBody>
                  <a:tcPr marT="45725" marB="45725" marR="91450" marL="91450">
                    <a:lnL cap="flat" cmpd="sng" w="9525">
                      <a:solidFill>
                        <a:schemeClr val="lt1"/>
                      </a:solidFill>
                      <a:prstDash val="solid"/>
                      <a:round/>
                      <a:headEnd len="sm" w="sm" type="none"/>
                      <a:tailEnd len="sm" w="sm" type="none"/>
                    </a:lnL>
                    <a:lnR cap="flat" cmpd="sng" w="9525">
                      <a:solidFill>
                        <a:schemeClr val="lt1"/>
                      </a:solidFill>
                      <a:prstDash val="solid"/>
                      <a:round/>
                      <a:headEnd len="sm" w="sm" type="none"/>
                      <a:tailEnd len="sm" w="sm" type="none"/>
                    </a:lnR>
                    <a:lnT cap="flat" cmpd="sng" w="9525">
                      <a:solidFill>
                        <a:schemeClr val="lt1"/>
                      </a:solidFill>
                      <a:prstDash val="solid"/>
                      <a:round/>
                      <a:headEnd len="sm" w="sm" type="none"/>
                      <a:tailEnd len="sm" w="sm" type="none"/>
                    </a:lnT>
                    <a:lnB cap="flat" cmpd="sng" w="9525">
                      <a:solidFill>
                        <a:schemeClr val="lt1"/>
                      </a:solidFill>
                      <a:prstDash val="solid"/>
                      <a:round/>
                      <a:headEnd len="sm" w="sm" type="none"/>
                      <a:tailEnd len="sm" w="sm" type="none"/>
                    </a:lnB>
                    <a:solidFill>
                      <a:srgbClr val="CCCCCC"/>
                    </a:solidFill>
                  </a:tcPr>
                </a:tc>
              </a:tr>
              <a:tr h="338050">
                <a:tc vMerge="1"/>
                <a:tc>
                  <a:txBody>
                    <a:bodyPr/>
                    <a:lstStyle/>
                    <a:p>
                      <a:pPr indent="0" lvl="0" marL="0" marR="0" rtl="0" algn="l">
                        <a:lnSpc>
                          <a:spcPct val="115000"/>
                        </a:lnSpc>
                        <a:spcBef>
                          <a:spcPts val="0"/>
                        </a:spcBef>
                        <a:spcAft>
                          <a:spcPts val="0"/>
                        </a:spcAft>
                        <a:buClr>
                          <a:srgbClr val="000000"/>
                        </a:buClr>
                        <a:buSzPts val="1800"/>
                        <a:buFont typeface="Arial"/>
                        <a:buNone/>
                      </a:pPr>
                      <a:r>
                        <a:t/>
                      </a:r>
                      <a:endParaRPr sz="1800" u="none" cap="none" strike="noStrike">
                        <a:latin typeface="Lato"/>
                        <a:ea typeface="Lato"/>
                        <a:cs typeface="Lato"/>
                        <a:sym typeface="Lato"/>
                      </a:endParaRPr>
                    </a:p>
                  </a:txBody>
                  <a:tcPr marT="45725" marB="45725" marR="91450" marL="91450">
                    <a:lnL cap="flat" cmpd="sng" w="9525">
                      <a:solidFill>
                        <a:schemeClr val="lt1"/>
                      </a:solidFill>
                      <a:prstDash val="solid"/>
                      <a:round/>
                      <a:headEnd len="sm" w="sm" type="none"/>
                      <a:tailEnd len="sm" w="sm" type="none"/>
                    </a:lnL>
                    <a:lnR cap="flat" cmpd="sng" w="9525">
                      <a:solidFill>
                        <a:schemeClr val="lt1"/>
                      </a:solidFill>
                      <a:prstDash val="solid"/>
                      <a:round/>
                      <a:headEnd len="sm" w="sm" type="none"/>
                      <a:tailEnd len="sm" w="sm" type="none"/>
                    </a:lnR>
                    <a:lnT cap="flat" cmpd="sng" w="9525">
                      <a:solidFill>
                        <a:schemeClr val="lt1"/>
                      </a:solidFill>
                      <a:prstDash val="solid"/>
                      <a:round/>
                      <a:headEnd len="sm" w="sm" type="none"/>
                      <a:tailEnd len="sm" w="sm" type="none"/>
                    </a:lnT>
                    <a:lnB cap="flat" cmpd="sng" w="9525">
                      <a:solidFill>
                        <a:schemeClr val="lt1"/>
                      </a:solidFill>
                      <a:prstDash val="solid"/>
                      <a:round/>
                      <a:headEnd len="sm" w="sm" type="none"/>
                      <a:tailEnd len="sm" w="sm" type="none"/>
                    </a:lnB>
                    <a:solidFill>
                      <a:srgbClr val="EFEFEF"/>
                    </a:solidFill>
                  </a:tcPr>
                </a:tc>
              </a:tr>
            </a:tbl>
          </a:graphicData>
        </a:graphic>
      </p:graphicFrame>
      <p:sp>
        <p:nvSpPr>
          <p:cNvPr id="101" name="Google Shape;101;p5"/>
          <p:cNvSpPr txBox="1"/>
          <p:nvPr>
            <p:ph idx="12" type="sldNum"/>
          </p:nvPr>
        </p:nvSpPr>
        <p:spPr>
          <a:xfrm>
            <a:off x="7086600" y="5910926"/>
            <a:ext cx="2057400" cy="365100"/>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Clr>
                <a:srgbClr val="000000"/>
              </a:buClr>
              <a:buSzPts val="1200"/>
              <a:buFont typeface="Arial"/>
              <a:buNone/>
            </a:pPr>
            <a:fld id="{00000000-1234-1234-1234-123412341234}" type="slidenum">
              <a:rPr lang="en-GB">
                <a:latin typeface="Lato"/>
                <a:ea typeface="Lato"/>
                <a:cs typeface="Lato"/>
                <a:sym typeface="Lato"/>
              </a:rPr>
              <a:t>‹#›</a:t>
            </a:fld>
            <a:endParaRPr>
              <a:latin typeface="Lato"/>
              <a:ea typeface="Lato"/>
              <a:cs typeface="Lato"/>
              <a:sym typeface="Lato"/>
            </a:endParaRPr>
          </a:p>
        </p:txBody>
      </p:sp>
      <p:sp>
        <p:nvSpPr>
          <p:cNvPr id="102" name="Google Shape;102;p5"/>
          <p:cNvSpPr/>
          <p:nvPr/>
        </p:nvSpPr>
        <p:spPr>
          <a:xfrm>
            <a:off x="368200" y="559125"/>
            <a:ext cx="4318200" cy="187500"/>
          </a:xfrm>
          <a:prstGeom prst="roundRect">
            <a:avLst>
              <a:gd fmla="val 50000" name="adj"/>
            </a:avLst>
          </a:prstGeom>
          <a:solidFill>
            <a:srgbClr val="FFEA28"/>
          </a:solidFill>
          <a:ln>
            <a:noFill/>
          </a:ln>
        </p:spPr>
        <p:txBody>
          <a:bodyPr anchorCtr="0" anchor="ctr" bIns="100450" lIns="100450" spcFirstLastPara="1" rIns="100450" wrap="square" tIns="100450">
            <a:noAutofit/>
          </a:bodyPr>
          <a:lstStyle/>
          <a:p>
            <a:pPr indent="0" lvl="0" marL="0" marR="0" rtl="0" algn="l">
              <a:lnSpc>
                <a:spcPct val="100000"/>
              </a:lnSpc>
              <a:spcBef>
                <a:spcPts val="0"/>
              </a:spcBef>
              <a:spcAft>
                <a:spcPts val="0"/>
              </a:spcAft>
              <a:buClr>
                <a:srgbClr val="000000"/>
              </a:buClr>
              <a:buSzPts val="1500"/>
              <a:buFont typeface="Arial"/>
              <a:buNone/>
            </a:pPr>
            <a:r>
              <a:t/>
            </a:r>
            <a:endParaRPr b="0" i="0" sz="1500" u="none" cap="none" strike="noStrike">
              <a:solidFill>
                <a:srgbClr val="000000"/>
              </a:solidFill>
              <a:latin typeface="Arial"/>
              <a:ea typeface="Arial"/>
              <a:cs typeface="Arial"/>
              <a:sym typeface="Arial"/>
            </a:endParaRPr>
          </a:p>
        </p:txBody>
      </p:sp>
      <p:sp>
        <p:nvSpPr>
          <p:cNvPr id="103" name="Google Shape;103;p5"/>
          <p:cNvSpPr txBox="1"/>
          <p:nvPr/>
        </p:nvSpPr>
        <p:spPr>
          <a:xfrm>
            <a:off x="368200" y="191450"/>
            <a:ext cx="4858500" cy="627900"/>
          </a:xfrm>
          <a:prstGeom prst="rect">
            <a:avLst/>
          </a:prstGeom>
          <a:noFill/>
          <a:ln>
            <a:noFill/>
          </a:ln>
        </p:spPr>
        <p:txBody>
          <a:bodyPr anchorCtr="0" anchor="t" bIns="91425" lIns="91425" spcFirstLastPara="1" rIns="91425" wrap="square" tIns="91425">
            <a:spAutoFit/>
          </a:bodyPr>
          <a:lstStyle/>
          <a:p>
            <a:pPr indent="0" lvl="0" marL="0" rtl="0" algn="l">
              <a:lnSpc>
                <a:spcPct val="90000"/>
              </a:lnSpc>
              <a:spcBef>
                <a:spcPts val="0"/>
              </a:spcBef>
              <a:spcAft>
                <a:spcPts val="0"/>
              </a:spcAft>
              <a:buNone/>
            </a:pPr>
            <a:r>
              <a:rPr b="1" lang="en-GB" sz="3200">
                <a:solidFill>
                  <a:srgbClr val="000000"/>
                </a:solidFill>
                <a:latin typeface="Caveat"/>
                <a:ea typeface="Caveat"/>
                <a:cs typeface="Caveat"/>
                <a:sym typeface="Caveat"/>
              </a:rPr>
              <a:t>Curriculum Implementation 2</a:t>
            </a:r>
            <a:endParaRPr b="1" sz="3200">
              <a:solidFill>
                <a:srgbClr val="000000"/>
              </a:solidFill>
              <a:latin typeface="Caveat"/>
              <a:ea typeface="Caveat"/>
              <a:cs typeface="Caveat"/>
              <a:sym typeface="Caveat"/>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7" name="Shape 107"/>
        <p:cNvGrpSpPr/>
        <p:nvPr/>
      </p:nvGrpSpPr>
      <p:grpSpPr>
        <a:xfrm>
          <a:off x="0" y="0"/>
          <a:ext cx="0" cy="0"/>
          <a:chOff x="0" y="0"/>
          <a:chExt cx="0" cy="0"/>
        </a:xfrm>
      </p:grpSpPr>
      <p:graphicFrame>
        <p:nvGraphicFramePr>
          <p:cNvPr id="108" name="Google Shape;108;p6"/>
          <p:cNvGraphicFramePr/>
          <p:nvPr/>
        </p:nvGraphicFramePr>
        <p:xfrm>
          <a:off x="204836" y="938255"/>
          <a:ext cx="3000000" cy="3000000"/>
        </p:xfrm>
        <a:graphic>
          <a:graphicData uri="http://schemas.openxmlformats.org/drawingml/2006/table">
            <a:tbl>
              <a:tblPr bandRow="1" firstRow="1">
                <a:noFill/>
                <a:tableStyleId>{784E7820-2CDD-4A5C-8E56-BA8138F0549F}</a:tableStyleId>
              </a:tblPr>
              <a:tblGrid>
                <a:gridCol w="2809900"/>
                <a:gridCol w="5924425"/>
              </a:tblGrid>
              <a:tr h="523075">
                <a:tc gridSpan="2">
                  <a:txBody>
                    <a:bodyPr/>
                    <a:lstStyle/>
                    <a:p>
                      <a:pPr indent="0" lvl="0" marL="0" marR="0" rtl="0" algn="l">
                        <a:lnSpc>
                          <a:spcPct val="115000"/>
                        </a:lnSpc>
                        <a:spcBef>
                          <a:spcPts val="0"/>
                        </a:spcBef>
                        <a:spcAft>
                          <a:spcPts val="0"/>
                        </a:spcAft>
                        <a:buClr>
                          <a:srgbClr val="000000"/>
                        </a:buClr>
                        <a:buSzPts val="1400"/>
                        <a:buFont typeface="Arial"/>
                        <a:buNone/>
                      </a:pPr>
                      <a:r>
                        <a:rPr lang="en-GB" sz="1300" u="none" cap="none" strike="noStrike">
                          <a:solidFill>
                            <a:schemeClr val="lt1"/>
                          </a:solidFill>
                          <a:latin typeface="Lato"/>
                          <a:ea typeface="Lato"/>
                          <a:cs typeface="Lato"/>
                          <a:sym typeface="Lato"/>
                        </a:rPr>
                        <a:t>How well are resources, including scientific instruments, used in </a:t>
                      </a:r>
                      <a:r>
                        <a:rPr lang="en-GB" sz="1300">
                          <a:latin typeface="Lato"/>
                          <a:ea typeface="Lato"/>
                          <a:cs typeface="Lato"/>
                          <a:sym typeface="Lato"/>
                        </a:rPr>
                        <a:t>RSE &amp; PSHE</a:t>
                      </a:r>
                      <a:r>
                        <a:rPr lang="en-GB" sz="1300" u="none" cap="none" strike="noStrike">
                          <a:solidFill>
                            <a:schemeClr val="lt1"/>
                          </a:solidFill>
                          <a:latin typeface="Lato"/>
                          <a:ea typeface="Lato"/>
                          <a:cs typeface="Lato"/>
                          <a:sym typeface="Lato"/>
                        </a:rPr>
                        <a:t> to help pupils gain first hand experience of working scientifically?</a:t>
                      </a:r>
                      <a:endParaRPr sz="1300" u="none" cap="none" strike="noStrike">
                        <a:latin typeface="Lato"/>
                        <a:ea typeface="Lato"/>
                        <a:cs typeface="Lato"/>
                        <a:sym typeface="Lato"/>
                      </a:endParaRPr>
                    </a:p>
                  </a:txBody>
                  <a:tcPr marT="45725" marB="45725" marR="91450" marL="91450">
                    <a:lnL cap="flat" cmpd="sng" w="9525">
                      <a:solidFill>
                        <a:schemeClr val="lt1"/>
                      </a:solidFill>
                      <a:prstDash val="solid"/>
                      <a:round/>
                      <a:headEnd len="sm" w="sm" type="none"/>
                      <a:tailEnd len="sm" w="sm" type="none"/>
                    </a:lnL>
                    <a:lnR cap="flat" cmpd="sng" w="9525">
                      <a:solidFill>
                        <a:schemeClr val="lt1"/>
                      </a:solidFill>
                      <a:prstDash val="solid"/>
                      <a:round/>
                      <a:headEnd len="sm" w="sm" type="none"/>
                      <a:tailEnd len="sm" w="sm" type="none"/>
                    </a:lnR>
                    <a:lnT cap="flat" cmpd="sng" w="9525">
                      <a:solidFill>
                        <a:schemeClr val="lt1"/>
                      </a:solidFill>
                      <a:prstDash val="solid"/>
                      <a:round/>
                      <a:headEnd len="sm" w="sm" type="none"/>
                      <a:tailEnd len="sm" w="sm" type="none"/>
                    </a:lnT>
                    <a:lnB cap="flat" cmpd="sng" w="9525">
                      <a:solidFill>
                        <a:schemeClr val="lt1"/>
                      </a:solidFill>
                      <a:prstDash val="solid"/>
                      <a:round/>
                      <a:headEnd len="sm" w="sm" type="none"/>
                      <a:tailEnd len="sm" w="sm" type="none"/>
                    </a:lnB>
                    <a:solidFill>
                      <a:srgbClr val="D81155"/>
                    </a:solidFill>
                  </a:tcPr>
                </a:tc>
                <a:tc hMerge="1"/>
              </a:tr>
              <a:tr h="352575">
                <a:tc rowSpan="6">
                  <a:txBody>
                    <a:bodyPr/>
                    <a:lstStyle/>
                    <a:p>
                      <a:pPr indent="0" lvl="0" marL="0" marR="0" rtl="0" algn="l">
                        <a:lnSpc>
                          <a:spcPct val="115000"/>
                        </a:lnSpc>
                        <a:spcBef>
                          <a:spcPts val="0"/>
                        </a:spcBef>
                        <a:spcAft>
                          <a:spcPts val="0"/>
                        </a:spcAft>
                        <a:buClr>
                          <a:srgbClr val="000000"/>
                        </a:buClr>
                        <a:buSzPts val="1200"/>
                        <a:buFont typeface="Arial"/>
                        <a:buNone/>
                      </a:pPr>
                      <a:r>
                        <a:rPr i="1" lang="en-GB" sz="1000" u="none" cap="none" strike="noStrike">
                          <a:latin typeface="Lato"/>
                          <a:ea typeface="Lato"/>
                          <a:cs typeface="Lato"/>
                          <a:sym typeface="Lato"/>
                        </a:rPr>
                        <a:t>How well are </a:t>
                      </a:r>
                      <a:r>
                        <a:rPr i="1" lang="en-GB" sz="1000">
                          <a:latin typeface="Lato"/>
                          <a:ea typeface="Lato"/>
                          <a:cs typeface="Lato"/>
                          <a:sym typeface="Lato"/>
                        </a:rPr>
                        <a:t>RSE &amp; PSHE</a:t>
                      </a:r>
                      <a:r>
                        <a:rPr i="1" lang="en-GB" sz="1000" u="none" cap="none" strike="noStrike">
                          <a:latin typeface="Lato"/>
                          <a:ea typeface="Lato"/>
                          <a:cs typeface="Lato"/>
                          <a:sym typeface="Lato"/>
                        </a:rPr>
                        <a:t> resources used by staff across the school? Is there a noticeable difference between EYFS, KS1 and KS2?</a:t>
                      </a:r>
                      <a:endParaRPr sz="1000" u="none" cap="none" strike="noStrike">
                        <a:latin typeface="Lato"/>
                        <a:ea typeface="Lato"/>
                        <a:cs typeface="Lato"/>
                        <a:sym typeface="Lato"/>
                      </a:endParaRPr>
                    </a:p>
                    <a:p>
                      <a:pPr indent="0" lvl="0" marL="0" marR="0" rtl="0" algn="l">
                        <a:lnSpc>
                          <a:spcPct val="115000"/>
                        </a:lnSpc>
                        <a:spcBef>
                          <a:spcPts val="0"/>
                        </a:spcBef>
                        <a:spcAft>
                          <a:spcPts val="0"/>
                        </a:spcAft>
                        <a:buClr>
                          <a:srgbClr val="000000"/>
                        </a:buClr>
                        <a:buSzPts val="1200"/>
                        <a:buFont typeface="Arial"/>
                        <a:buNone/>
                      </a:pPr>
                      <a:r>
                        <a:rPr i="1" lang="en-GB" sz="1000" u="none" cap="none" strike="noStrike">
                          <a:latin typeface="Lato"/>
                          <a:ea typeface="Lato"/>
                          <a:cs typeface="Lato"/>
                          <a:sym typeface="Lato"/>
                        </a:rPr>
                        <a:t>How are staff deploying teaching assistants in </a:t>
                      </a:r>
                      <a:r>
                        <a:rPr i="1" lang="en-GB" sz="1000">
                          <a:latin typeface="Lato"/>
                          <a:ea typeface="Lato"/>
                          <a:cs typeface="Lato"/>
                          <a:sym typeface="Lato"/>
                        </a:rPr>
                        <a:t>RSE &amp; PSHE</a:t>
                      </a:r>
                      <a:r>
                        <a:rPr i="1" lang="en-GB" sz="1000" u="none" cap="none" strike="noStrike">
                          <a:latin typeface="Lato"/>
                          <a:ea typeface="Lato"/>
                          <a:cs typeface="Lato"/>
                          <a:sym typeface="Lato"/>
                        </a:rPr>
                        <a:t> lessons?</a:t>
                      </a:r>
                      <a:endParaRPr sz="1000" u="none" cap="none" strike="noStrike">
                        <a:latin typeface="Lato"/>
                        <a:ea typeface="Lato"/>
                        <a:cs typeface="Lato"/>
                        <a:sym typeface="Lato"/>
                      </a:endParaRPr>
                    </a:p>
                  </a:txBody>
                  <a:tcPr marT="45725" marB="45725" marR="91450" marL="91450">
                    <a:lnL cap="flat" cmpd="sng" w="9525">
                      <a:solidFill>
                        <a:schemeClr val="lt1"/>
                      </a:solidFill>
                      <a:prstDash val="solid"/>
                      <a:round/>
                      <a:headEnd len="sm" w="sm" type="none"/>
                      <a:tailEnd len="sm" w="sm" type="none"/>
                    </a:lnL>
                    <a:lnR cap="flat" cmpd="sng" w="9525">
                      <a:solidFill>
                        <a:schemeClr val="lt1"/>
                      </a:solidFill>
                      <a:prstDash val="solid"/>
                      <a:round/>
                      <a:headEnd len="sm" w="sm" type="none"/>
                      <a:tailEnd len="sm" w="sm" type="none"/>
                    </a:lnR>
                    <a:lnT cap="flat" cmpd="sng" w="9525">
                      <a:solidFill>
                        <a:schemeClr val="lt1"/>
                      </a:solidFill>
                      <a:prstDash val="solid"/>
                      <a:round/>
                      <a:headEnd len="sm" w="sm" type="none"/>
                      <a:tailEnd len="sm" w="sm" type="none"/>
                    </a:lnT>
                    <a:lnB cap="flat" cmpd="sng" w="9525">
                      <a:solidFill>
                        <a:schemeClr val="lt1"/>
                      </a:solidFill>
                      <a:prstDash val="solid"/>
                      <a:round/>
                      <a:headEnd len="sm" w="sm" type="none"/>
                      <a:tailEnd len="sm" w="sm" type="none"/>
                    </a:lnB>
                    <a:solidFill>
                      <a:srgbClr val="CCCCCC"/>
                    </a:solidFill>
                  </a:tcPr>
                </a:tc>
                <a:tc>
                  <a:txBody>
                    <a:bodyPr/>
                    <a:lstStyle/>
                    <a:p>
                      <a:pPr indent="0" lvl="0" marL="0" marR="0" rtl="0" algn="l">
                        <a:lnSpc>
                          <a:spcPct val="115000"/>
                        </a:lnSpc>
                        <a:spcBef>
                          <a:spcPts val="0"/>
                        </a:spcBef>
                        <a:spcAft>
                          <a:spcPts val="0"/>
                        </a:spcAft>
                        <a:buClr>
                          <a:srgbClr val="000000"/>
                        </a:buClr>
                        <a:buSzPts val="1400"/>
                        <a:buFont typeface="Arial"/>
                        <a:buNone/>
                      </a:pPr>
                      <a:r>
                        <a:t/>
                      </a:r>
                      <a:endParaRPr sz="1400" u="none" cap="none" strike="noStrike">
                        <a:latin typeface="Lato"/>
                        <a:ea typeface="Lato"/>
                        <a:cs typeface="Lato"/>
                        <a:sym typeface="Lato"/>
                      </a:endParaRPr>
                    </a:p>
                  </a:txBody>
                  <a:tcPr marT="45725" marB="45725" marR="91450" marL="91450">
                    <a:lnL cap="flat" cmpd="sng" w="9525">
                      <a:solidFill>
                        <a:schemeClr val="lt1"/>
                      </a:solidFill>
                      <a:prstDash val="solid"/>
                      <a:round/>
                      <a:headEnd len="sm" w="sm" type="none"/>
                      <a:tailEnd len="sm" w="sm" type="none"/>
                    </a:lnL>
                    <a:lnR cap="flat" cmpd="sng" w="9525">
                      <a:solidFill>
                        <a:schemeClr val="lt1"/>
                      </a:solidFill>
                      <a:prstDash val="solid"/>
                      <a:round/>
                      <a:headEnd len="sm" w="sm" type="none"/>
                      <a:tailEnd len="sm" w="sm" type="none"/>
                    </a:lnR>
                    <a:lnT cap="flat" cmpd="sng" w="9525">
                      <a:solidFill>
                        <a:schemeClr val="lt1"/>
                      </a:solidFill>
                      <a:prstDash val="solid"/>
                      <a:round/>
                      <a:headEnd len="sm" w="sm" type="none"/>
                      <a:tailEnd len="sm" w="sm" type="none"/>
                    </a:lnT>
                    <a:lnB cap="flat" cmpd="sng" w="9525">
                      <a:solidFill>
                        <a:schemeClr val="lt1"/>
                      </a:solidFill>
                      <a:prstDash val="solid"/>
                      <a:round/>
                      <a:headEnd len="sm" w="sm" type="none"/>
                      <a:tailEnd len="sm" w="sm" type="none"/>
                    </a:lnB>
                    <a:solidFill>
                      <a:srgbClr val="CCCCCC"/>
                    </a:solidFill>
                  </a:tcPr>
                </a:tc>
              </a:tr>
              <a:tr h="352575">
                <a:tc vMerge="1"/>
                <a:tc>
                  <a:txBody>
                    <a:bodyPr/>
                    <a:lstStyle/>
                    <a:p>
                      <a:pPr indent="0" lvl="0" marL="0" marR="0" rtl="0" algn="l">
                        <a:lnSpc>
                          <a:spcPct val="115000"/>
                        </a:lnSpc>
                        <a:spcBef>
                          <a:spcPts val="0"/>
                        </a:spcBef>
                        <a:spcAft>
                          <a:spcPts val="0"/>
                        </a:spcAft>
                        <a:buClr>
                          <a:srgbClr val="000000"/>
                        </a:buClr>
                        <a:buSzPts val="1400"/>
                        <a:buFont typeface="Arial"/>
                        <a:buNone/>
                      </a:pPr>
                      <a:r>
                        <a:t/>
                      </a:r>
                      <a:endParaRPr sz="1400" u="none" cap="none" strike="noStrike">
                        <a:latin typeface="Lato"/>
                        <a:ea typeface="Lato"/>
                        <a:cs typeface="Lato"/>
                        <a:sym typeface="Lato"/>
                      </a:endParaRPr>
                    </a:p>
                  </a:txBody>
                  <a:tcPr marT="45725" marB="45725" marR="91450" marL="91450">
                    <a:lnL cap="flat" cmpd="sng" w="9525">
                      <a:solidFill>
                        <a:schemeClr val="lt1"/>
                      </a:solidFill>
                      <a:prstDash val="solid"/>
                      <a:round/>
                      <a:headEnd len="sm" w="sm" type="none"/>
                      <a:tailEnd len="sm" w="sm" type="none"/>
                    </a:lnL>
                    <a:lnR cap="flat" cmpd="sng" w="9525">
                      <a:solidFill>
                        <a:schemeClr val="lt1"/>
                      </a:solidFill>
                      <a:prstDash val="solid"/>
                      <a:round/>
                      <a:headEnd len="sm" w="sm" type="none"/>
                      <a:tailEnd len="sm" w="sm" type="none"/>
                    </a:lnR>
                    <a:lnT cap="flat" cmpd="sng" w="9525">
                      <a:solidFill>
                        <a:schemeClr val="lt1"/>
                      </a:solidFill>
                      <a:prstDash val="solid"/>
                      <a:round/>
                      <a:headEnd len="sm" w="sm" type="none"/>
                      <a:tailEnd len="sm" w="sm" type="none"/>
                    </a:lnT>
                    <a:lnB cap="flat" cmpd="sng" w="9525">
                      <a:solidFill>
                        <a:schemeClr val="lt1"/>
                      </a:solidFill>
                      <a:prstDash val="solid"/>
                      <a:round/>
                      <a:headEnd len="sm" w="sm" type="none"/>
                      <a:tailEnd len="sm" w="sm" type="none"/>
                    </a:lnB>
                    <a:solidFill>
                      <a:srgbClr val="EFEFEF"/>
                    </a:solidFill>
                  </a:tcPr>
                </a:tc>
              </a:tr>
              <a:tr h="352575">
                <a:tc vMerge="1"/>
                <a:tc>
                  <a:txBody>
                    <a:bodyPr/>
                    <a:lstStyle/>
                    <a:p>
                      <a:pPr indent="0" lvl="0" marL="0" marR="0" rtl="0" algn="l">
                        <a:lnSpc>
                          <a:spcPct val="115000"/>
                        </a:lnSpc>
                        <a:spcBef>
                          <a:spcPts val="0"/>
                        </a:spcBef>
                        <a:spcAft>
                          <a:spcPts val="0"/>
                        </a:spcAft>
                        <a:buClr>
                          <a:srgbClr val="000000"/>
                        </a:buClr>
                        <a:buSzPts val="1400"/>
                        <a:buFont typeface="Arial"/>
                        <a:buNone/>
                      </a:pPr>
                      <a:r>
                        <a:t/>
                      </a:r>
                      <a:endParaRPr sz="1400" u="none" cap="none" strike="noStrike">
                        <a:latin typeface="Lato"/>
                        <a:ea typeface="Lato"/>
                        <a:cs typeface="Lato"/>
                        <a:sym typeface="Lato"/>
                      </a:endParaRPr>
                    </a:p>
                  </a:txBody>
                  <a:tcPr marT="45725" marB="45725" marR="91450" marL="91450">
                    <a:lnL cap="flat" cmpd="sng" w="9525">
                      <a:solidFill>
                        <a:schemeClr val="lt1"/>
                      </a:solidFill>
                      <a:prstDash val="solid"/>
                      <a:round/>
                      <a:headEnd len="sm" w="sm" type="none"/>
                      <a:tailEnd len="sm" w="sm" type="none"/>
                    </a:lnL>
                    <a:lnR cap="flat" cmpd="sng" w="9525">
                      <a:solidFill>
                        <a:schemeClr val="lt1"/>
                      </a:solidFill>
                      <a:prstDash val="solid"/>
                      <a:round/>
                      <a:headEnd len="sm" w="sm" type="none"/>
                      <a:tailEnd len="sm" w="sm" type="none"/>
                    </a:lnR>
                    <a:lnT cap="flat" cmpd="sng" w="9525">
                      <a:solidFill>
                        <a:schemeClr val="lt1"/>
                      </a:solidFill>
                      <a:prstDash val="solid"/>
                      <a:round/>
                      <a:headEnd len="sm" w="sm" type="none"/>
                      <a:tailEnd len="sm" w="sm" type="none"/>
                    </a:lnT>
                    <a:lnB cap="flat" cmpd="sng" w="9525">
                      <a:solidFill>
                        <a:schemeClr val="lt1"/>
                      </a:solidFill>
                      <a:prstDash val="solid"/>
                      <a:round/>
                      <a:headEnd len="sm" w="sm" type="none"/>
                      <a:tailEnd len="sm" w="sm" type="none"/>
                    </a:lnB>
                    <a:solidFill>
                      <a:srgbClr val="CCCCCC"/>
                    </a:solidFill>
                  </a:tcPr>
                </a:tc>
              </a:tr>
              <a:tr h="352575">
                <a:tc vMerge="1"/>
                <a:tc>
                  <a:txBody>
                    <a:bodyPr/>
                    <a:lstStyle/>
                    <a:p>
                      <a:pPr indent="0" lvl="0" marL="0" marR="0" rtl="0" algn="l">
                        <a:lnSpc>
                          <a:spcPct val="115000"/>
                        </a:lnSpc>
                        <a:spcBef>
                          <a:spcPts val="0"/>
                        </a:spcBef>
                        <a:spcAft>
                          <a:spcPts val="0"/>
                        </a:spcAft>
                        <a:buClr>
                          <a:srgbClr val="000000"/>
                        </a:buClr>
                        <a:buSzPts val="1400"/>
                        <a:buFont typeface="Arial"/>
                        <a:buNone/>
                      </a:pPr>
                      <a:r>
                        <a:t/>
                      </a:r>
                      <a:endParaRPr sz="1400" u="none" cap="none" strike="noStrike">
                        <a:latin typeface="Lato"/>
                        <a:ea typeface="Lato"/>
                        <a:cs typeface="Lato"/>
                        <a:sym typeface="Lato"/>
                      </a:endParaRPr>
                    </a:p>
                  </a:txBody>
                  <a:tcPr marT="45725" marB="45725" marR="91450" marL="91450">
                    <a:lnL cap="flat" cmpd="sng" w="9525">
                      <a:solidFill>
                        <a:schemeClr val="lt1"/>
                      </a:solidFill>
                      <a:prstDash val="solid"/>
                      <a:round/>
                      <a:headEnd len="sm" w="sm" type="none"/>
                      <a:tailEnd len="sm" w="sm" type="none"/>
                    </a:lnL>
                    <a:lnR cap="flat" cmpd="sng" w="9525">
                      <a:solidFill>
                        <a:schemeClr val="lt1"/>
                      </a:solidFill>
                      <a:prstDash val="solid"/>
                      <a:round/>
                      <a:headEnd len="sm" w="sm" type="none"/>
                      <a:tailEnd len="sm" w="sm" type="none"/>
                    </a:lnR>
                    <a:lnT cap="flat" cmpd="sng" w="9525">
                      <a:solidFill>
                        <a:schemeClr val="lt1"/>
                      </a:solidFill>
                      <a:prstDash val="solid"/>
                      <a:round/>
                      <a:headEnd len="sm" w="sm" type="none"/>
                      <a:tailEnd len="sm" w="sm" type="none"/>
                    </a:lnT>
                    <a:lnB cap="flat" cmpd="sng" w="9525">
                      <a:solidFill>
                        <a:schemeClr val="lt1"/>
                      </a:solidFill>
                      <a:prstDash val="solid"/>
                      <a:round/>
                      <a:headEnd len="sm" w="sm" type="none"/>
                      <a:tailEnd len="sm" w="sm" type="none"/>
                    </a:lnB>
                    <a:solidFill>
                      <a:srgbClr val="EFEFEF"/>
                    </a:solidFill>
                  </a:tcPr>
                </a:tc>
              </a:tr>
              <a:tr h="352575">
                <a:tc vMerge="1"/>
                <a:tc>
                  <a:txBody>
                    <a:bodyPr/>
                    <a:lstStyle/>
                    <a:p>
                      <a:pPr indent="0" lvl="0" marL="0" marR="0" rtl="0" algn="l">
                        <a:lnSpc>
                          <a:spcPct val="115000"/>
                        </a:lnSpc>
                        <a:spcBef>
                          <a:spcPts val="0"/>
                        </a:spcBef>
                        <a:spcAft>
                          <a:spcPts val="0"/>
                        </a:spcAft>
                        <a:buClr>
                          <a:srgbClr val="000000"/>
                        </a:buClr>
                        <a:buSzPts val="1400"/>
                        <a:buFont typeface="Arial"/>
                        <a:buNone/>
                      </a:pPr>
                      <a:r>
                        <a:t/>
                      </a:r>
                      <a:endParaRPr sz="1400" u="none" cap="none" strike="noStrike">
                        <a:latin typeface="Lato"/>
                        <a:ea typeface="Lato"/>
                        <a:cs typeface="Lato"/>
                        <a:sym typeface="Lato"/>
                      </a:endParaRPr>
                    </a:p>
                  </a:txBody>
                  <a:tcPr marT="45725" marB="45725" marR="91450" marL="91450">
                    <a:lnL cap="flat" cmpd="sng" w="9525">
                      <a:solidFill>
                        <a:schemeClr val="lt1"/>
                      </a:solidFill>
                      <a:prstDash val="solid"/>
                      <a:round/>
                      <a:headEnd len="sm" w="sm" type="none"/>
                      <a:tailEnd len="sm" w="sm" type="none"/>
                    </a:lnL>
                    <a:lnR cap="flat" cmpd="sng" w="9525">
                      <a:solidFill>
                        <a:schemeClr val="lt1"/>
                      </a:solidFill>
                      <a:prstDash val="solid"/>
                      <a:round/>
                      <a:headEnd len="sm" w="sm" type="none"/>
                      <a:tailEnd len="sm" w="sm" type="none"/>
                    </a:lnR>
                    <a:lnT cap="flat" cmpd="sng" w="9525">
                      <a:solidFill>
                        <a:schemeClr val="lt1"/>
                      </a:solidFill>
                      <a:prstDash val="solid"/>
                      <a:round/>
                      <a:headEnd len="sm" w="sm" type="none"/>
                      <a:tailEnd len="sm" w="sm" type="none"/>
                    </a:lnT>
                    <a:lnB cap="flat" cmpd="sng" w="9525">
                      <a:solidFill>
                        <a:schemeClr val="lt1"/>
                      </a:solidFill>
                      <a:prstDash val="solid"/>
                      <a:round/>
                      <a:headEnd len="sm" w="sm" type="none"/>
                      <a:tailEnd len="sm" w="sm" type="none"/>
                    </a:lnB>
                    <a:solidFill>
                      <a:srgbClr val="CCCCCC"/>
                    </a:solidFill>
                  </a:tcPr>
                </a:tc>
              </a:tr>
              <a:tr h="352575">
                <a:tc vMerge="1"/>
                <a:tc>
                  <a:txBody>
                    <a:bodyPr/>
                    <a:lstStyle/>
                    <a:p>
                      <a:pPr indent="0" lvl="0" marL="0" marR="0" rtl="0" algn="l">
                        <a:lnSpc>
                          <a:spcPct val="115000"/>
                        </a:lnSpc>
                        <a:spcBef>
                          <a:spcPts val="0"/>
                        </a:spcBef>
                        <a:spcAft>
                          <a:spcPts val="0"/>
                        </a:spcAft>
                        <a:buClr>
                          <a:srgbClr val="000000"/>
                        </a:buClr>
                        <a:buSzPts val="1400"/>
                        <a:buFont typeface="Arial"/>
                        <a:buNone/>
                      </a:pPr>
                      <a:r>
                        <a:t/>
                      </a:r>
                      <a:endParaRPr b="1" sz="1400" u="none" cap="none" strike="noStrike">
                        <a:latin typeface="Lato"/>
                        <a:ea typeface="Lato"/>
                        <a:cs typeface="Lato"/>
                        <a:sym typeface="Lato"/>
                      </a:endParaRPr>
                    </a:p>
                  </a:txBody>
                  <a:tcPr marT="45725" marB="45725" marR="91450" marL="91450">
                    <a:lnL cap="flat" cmpd="sng" w="9525">
                      <a:solidFill>
                        <a:schemeClr val="lt1"/>
                      </a:solidFill>
                      <a:prstDash val="solid"/>
                      <a:round/>
                      <a:headEnd len="sm" w="sm" type="none"/>
                      <a:tailEnd len="sm" w="sm" type="none"/>
                    </a:lnL>
                    <a:lnR cap="flat" cmpd="sng" w="9525">
                      <a:solidFill>
                        <a:schemeClr val="lt1"/>
                      </a:solidFill>
                      <a:prstDash val="solid"/>
                      <a:round/>
                      <a:headEnd len="sm" w="sm" type="none"/>
                      <a:tailEnd len="sm" w="sm" type="none"/>
                    </a:lnR>
                    <a:lnT cap="flat" cmpd="sng" w="9525">
                      <a:solidFill>
                        <a:schemeClr val="lt1"/>
                      </a:solidFill>
                      <a:prstDash val="solid"/>
                      <a:round/>
                      <a:headEnd len="sm" w="sm" type="none"/>
                      <a:tailEnd len="sm" w="sm" type="none"/>
                    </a:lnT>
                    <a:lnB cap="flat" cmpd="sng" w="9525">
                      <a:solidFill>
                        <a:schemeClr val="lt1"/>
                      </a:solidFill>
                      <a:prstDash val="solid"/>
                      <a:round/>
                      <a:headEnd len="sm" w="sm" type="none"/>
                      <a:tailEnd len="sm" w="sm" type="none"/>
                    </a:lnB>
                    <a:solidFill>
                      <a:srgbClr val="EFEFEF"/>
                    </a:solidFill>
                  </a:tcPr>
                </a:tc>
              </a:tr>
              <a:tr h="352575">
                <a:tc gridSpan="2">
                  <a:txBody>
                    <a:bodyPr/>
                    <a:lstStyle/>
                    <a:p>
                      <a:pPr indent="0" lvl="0" marL="0" marR="0" rtl="0" algn="l">
                        <a:lnSpc>
                          <a:spcPct val="115000"/>
                        </a:lnSpc>
                        <a:spcBef>
                          <a:spcPts val="0"/>
                        </a:spcBef>
                        <a:spcAft>
                          <a:spcPts val="0"/>
                        </a:spcAft>
                        <a:buClr>
                          <a:schemeClr val="lt1"/>
                        </a:buClr>
                        <a:buSzPts val="1400"/>
                        <a:buFont typeface="Century Gothic"/>
                        <a:buNone/>
                      </a:pPr>
                      <a:r>
                        <a:rPr b="1" lang="en-GB" sz="1300" u="none" cap="none" strike="noStrike">
                          <a:solidFill>
                            <a:schemeClr val="lt1"/>
                          </a:solidFill>
                          <a:latin typeface="Lato"/>
                          <a:ea typeface="Lato"/>
                          <a:cs typeface="Lato"/>
                          <a:sym typeface="Lato"/>
                        </a:rPr>
                        <a:t>How is the </a:t>
                      </a:r>
                      <a:r>
                        <a:rPr b="1" lang="en-GB" sz="1300">
                          <a:solidFill>
                            <a:schemeClr val="lt1"/>
                          </a:solidFill>
                          <a:latin typeface="Lato"/>
                          <a:ea typeface="Lato"/>
                          <a:cs typeface="Lato"/>
                          <a:sym typeface="Lato"/>
                        </a:rPr>
                        <a:t>RSE &amp; PSHE</a:t>
                      </a:r>
                      <a:r>
                        <a:rPr b="1" lang="en-GB" sz="1300" u="none" cap="none" strike="noStrike">
                          <a:solidFill>
                            <a:schemeClr val="lt1"/>
                          </a:solidFill>
                          <a:latin typeface="Lato"/>
                          <a:ea typeface="Lato"/>
                          <a:cs typeface="Lato"/>
                          <a:sym typeface="Lato"/>
                        </a:rPr>
                        <a:t> curriculum developing pupils’ research and reading skills?</a:t>
                      </a:r>
                      <a:endParaRPr sz="1300" u="none" cap="none" strike="noStrike">
                        <a:latin typeface="Lato"/>
                        <a:ea typeface="Lato"/>
                        <a:cs typeface="Lato"/>
                        <a:sym typeface="Lato"/>
                      </a:endParaRPr>
                    </a:p>
                  </a:txBody>
                  <a:tcPr marT="45725" marB="45725" marR="91450" marL="91450">
                    <a:lnL cap="flat" cmpd="sng" w="9525">
                      <a:solidFill>
                        <a:schemeClr val="lt1"/>
                      </a:solidFill>
                      <a:prstDash val="solid"/>
                      <a:round/>
                      <a:headEnd len="sm" w="sm" type="none"/>
                      <a:tailEnd len="sm" w="sm" type="none"/>
                    </a:lnL>
                    <a:lnR cap="flat" cmpd="sng" w="9525">
                      <a:solidFill>
                        <a:schemeClr val="lt1"/>
                      </a:solidFill>
                      <a:prstDash val="solid"/>
                      <a:round/>
                      <a:headEnd len="sm" w="sm" type="none"/>
                      <a:tailEnd len="sm" w="sm" type="none"/>
                    </a:lnR>
                    <a:lnT cap="flat" cmpd="sng" w="9525">
                      <a:solidFill>
                        <a:schemeClr val="lt1"/>
                      </a:solidFill>
                      <a:prstDash val="solid"/>
                      <a:round/>
                      <a:headEnd len="sm" w="sm" type="none"/>
                      <a:tailEnd len="sm" w="sm" type="none"/>
                    </a:lnT>
                    <a:lnB cap="flat" cmpd="sng" w="9525">
                      <a:solidFill>
                        <a:schemeClr val="lt1"/>
                      </a:solidFill>
                      <a:prstDash val="solid"/>
                      <a:round/>
                      <a:headEnd len="sm" w="sm" type="none"/>
                      <a:tailEnd len="sm" w="sm" type="none"/>
                    </a:lnB>
                    <a:solidFill>
                      <a:srgbClr val="D81155"/>
                    </a:solidFill>
                  </a:tcPr>
                </a:tc>
                <a:tc hMerge="1"/>
              </a:tr>
              <a:tr h="365775">
                <a:tc rowSpan="6">
                  <a:txBody>
                    <a:bodyPr/>
                    <a:lstStyle/>
                    <a:p>
                      <a:pPr indent="0" lvl="0" marL="0" marR="0" rtl="0" algn="l">
                        <a:lnSpc>
                          <a:spcPct val="115000"/>
                        </a:lnSpc>
                        <a:spcBef>
                          <a:spcPts val="0"/>
                        </a:spcBef>
                        <a:spcAft>
                          <a:spcPts val="0"/>
                        </a:spcAft>
                        <a:buClr>
                          <a:srgbClr val="000000"/>
                        </a:buClr>
                        <a:buSzPts val="1200"/>
                        <a:buFont typeface="Arial"/>
                        <a:buNone/>
                      </a:pPr>
                      <a:r>
                        <a:rPr i="1" lang="en-GB" sz="1000" u="none" cap="none" strike="noStrike">
                          <a:latin typeface="Lato"/>
                          <a:ea typeface="Lato"/>
                          <a:cs typeface="Lato"/>
                          <a:sym typeface="Lato"/>
                        </a:rPr>
                        <a:t>How much opportunity is provided for pupils to carry out their own research in </a:t>
                      </a:r>
                      <a:r>
                        <a:rPr i="1" lang="en-GB" sz="1000">
                          <a:latin typeface="Lato"/>
                          <a:ea typeface="Lato"/>
                          <a:cs typeface="Lato"/>
                          <a:sym typeface="Lato"/>
                        </a:rPr>
                        <a:t>RSE &amp; PSHE</a:t>
                      </a:r>
                      <a:r>
                        <a:rPr i="1" lang="en-GB" sz="1000" u="none" cap="none" strike="noStrike">
                          <a:latin typeface="Lato"/>
                          <a:ea typeface="Lato"/>
                          <a:cs typeface="Lato"/>
                          <a:sym typeface="Lato"/>
                        </a:rPr>
                        <a:t>?</a:t>
                      </a:r>
                      <a:endParaRPr sz="1000" u="none" cap="none" strike="noStrike">
                        <a:latin typeface="Lato"/>
                        <a:ea typeface="Lato"/>
                        <a:cs typeface="Lato"/>
                        <a:sym typeface="Lato"/>
                      </a:endParaRPr>
                    </a:p>
                    <a:p>
                      <a:pPr indent="0" lvl="0" marL="0" marR="0" rtl="0" algn="l">
                        <a:lnSpc>
                          <a:spcPct val="115000"/>
                        </a:lnSpc>
                        <a:spcBef>
                          <a:spcPts val="0"/>
                        </a:spcBef>
                        <a:spcAft>
                          <a:spcPts val="0"/>
                        </a:spcAft>
                        <a:buClr>
                          <a:srgbClr val="000000"/>
                        </a:buClr>
                        <a:buSzPts val="1200"/>
                        <a:buFont typeface="Arial"/>
                        <a:buNone/>
                      </a:pPr>
                      <a:r>
                        <a:rPr i="1" lang="en-GB" sz="1000" u="none" cap="none" strike="noStrike">
                          <a:latin typeface="Lato"/>
                          <a:ea typeface="Lato"/>
                          <a:cs typeface="Lato"/>
                          <a:sym typeface="Lato"/>
                        </a:rPr>
                        <a:t>Is this seen as part of other programmes of learning in different subjects?</a:t>
                      </a:r>
                      <a:endParaRPr sz="1000" u="none" cap="none" strike="noStrike">
                        <a:latin typeface="Lato"/>
                        <a:ea typeface="Lato"/>
                        <a:cs typeface="Lato"/>
                        <a:sym typeface="Lato"/>
                      </a:endParaRPr>
                    </a:p>
                    <a:p>
                      <a:pPr indent="0" lvl="0" marL="0" marR="0" rtl="0" algn="l">
                        <a:lnSpc>
                          <a:spcPct val="115000"/>
                        </a:lnSpc>
                        <a:spcBef>
                          <a:spcPts val="0"/>
                        </a:spcBef>
                        <a:spcAft>
                          <a:spcPts val="0"/>
                        </a:spcAft>
                        <a:buClr>
                          <a:srgbClr val="000000"/>
                        </a:buClr>
                        <a:buSzPts val="1200"/>
                        <a:buFont typeface="Arial"/>
                        <a:buNone/>
                      </a:pPr>
                      <a:r>
                        <a:rPr i="1" lang="en-GB" sz="1000" u="none" cap="none" strike="noStrike">
                          <a:latin typeface="Lato"/>
                          <a:ea typeface="Lato"/>
                          <a:cs typeface="Lato"/>
                          <a:sym typeface="Lato"/>
                        </a:rPr>
                        <a:t>How are pupils being encouraged to read and research more in </a:t>
                      </a:r>
                      <a:r>
                        <a:rPr i="1" lang="en-GB" sz="1000">
                          <a:latin typeface="Lato"/>
                          <a:ea typeface="Lato"/>
                          <a:cs typeface="Lato"/>
                          <a:sym typeface="Lato"/>
                        </a:rPr>
                        <a:t>RSE &amp; PSHE</a:t>
                      </a:r>
                      <a:r>
                        <a:rPr i="1" lang="en-GB" sz="1000" u="none" cap="none" strike="noStrike">
                          <a:latin typeface="Lato"/>
                          <a:ea typeface="Lato"/>
                          <a:cs typeface="Lato"/>
                          <a:sym typeface="Lato"/>
                        </a:rPr>
                        <a:t>?</a:t>
                      </a:r>
                      <a:endParaRPr sz="1000" u="none" cap="none" strike="noStrike">
                        <a:latin typeface="Lato"/>
                        <a:ea typeface="Lato"/>
                        <a:cs typeface="Lato"/>
                        <a:sym typeface="Lato"/>
                      </a:endParaRPr>
                    </a:p>
                  </a:txBody>
                  <a:tcPr marT="45725" marB="45725" marR="91450" marL="91450">
                    <a:lnL cap="flat" cmpd="sng" w="9525">
                      <a:solidFill>
                        <a:schemeClr val="lt1"/>
                      </a:solidFill>
                      <a:prstDash val="solid"/>
                      <a:round/>
                      <a:headEnd len="sm" w="sm" type="none"/>
                      <a:tailEnd len="sm" w="sm" type="none"/>
                    </a:lnL>
                    <a:lnR cap="flat" cmpd="sng" w="9525">
                      <a:solidFill>
                        <a:schemeClr val="lt1"/>
                      </a:solidFill>
                      <a:prstDash val="solid"/>
                      <a:round/>
                      <a:headEnd len="sm" w="sm" type="none"/>
                      <a:tailEnd len="sm" w="sm" type="none"/>
                    </a:lnR>
                    <a:lnT cap="flat" cmpd="sng" w="9525">
                      <a:solidFill>
                        <a:schemeClr val="lt1"/>
                      </a:solidFill>
                      <a:prstDash val="solid"/>
                      <a:round/>
                      <a:headEnd len="sm" w="sm" type="none"/>
                      <a:tailEnd len="sm" w="sm" type="none"/>
                    </a:lnT>
                    <a:lnB cap="flat" cmpd="sng" w="9525">
                      <a:solidFill>
                        <a:schemeClr val="lt1"/>
                      </a:solidFill>
                      <a:prstDash val="solid"/>
                      <a:round/>
                      <a:headEnd len="sm" w="sm" type="none"/>
                      <a:tailEnd len="sm" w="sm" type="none"/>
                    </a:lnB>
                    <a:solidFill>
                      <a:srgbClr val="CCCCCC"/>
                    </a:solidFill>
                  </a:tcPr>
                </a:tc>
                <a:tc>
                  <a:txBody>
                    <a:bodyPr/>
                    <a:lstStyle/>
                    <a:p>
                      <a:pPr indent="0" lvl="0" marL="0" marR="0" rtl="0" algn="l">
                        <a:lnSpc>
                          <a:spcPct val="115000"/>
                        </a:lnSpc>
                        <a:spcBef>
                          <a:spcPts val="0"/>
                        </a:spcBef>
                        <a:spcAft>
                          <a:spcPts val="0"/>
                        </a:spcAft>
                        <a:buClr>
                          <a:srgbClr val="000000"/>
                        </a:buClr>
                        <a:buSzPts val="1800"/>
                        <a:buFont typeface="Arial"/>
                        <a:buNone/>
                      </a:pPr>
                      <a:r>
                        <a:t/>
                      </a:r>
                      <a:endParaRPr sz="1800" u="none" cap="none" strike="noStrike">
                        <a:latin typeface="Lato"/>
                        <a:ea typeface="Lato"/>
                        <a:cs typeface="Lato"/>
                        <a:sym typeface="Lato"/>
                      </a:endParaRPr>
                    </a:p>
                  </a:txBody>
                  <a:tcPr marT="45725" marB="45725" marR="91450" marL="91450">
                    <a:lnL cap="flat" cmpd="sng" w="9525">
                      <a:solidFill>
                        <a:schemeClr val="lt1"/>
                      </a:solidFill>
                      <a:prstDash val="solid"/>
                      <a:round/>
                      <a:headEnd len="sm" w="sm" type="none"/>
                      <a:tailEnd len="sm" w="sm" type="none"/>
                    </a:lnL>
                    <a:lnR cap="flat" cmpd="sng" w="9525">
                      <a:solidFill>
                        <a:schemeClr val="lt1"/>
                      </a:solidFill>
                      <a:prstDash val="solid"/>
                      <a:round/>
                      <a:headEnd len="sm" w="sm" type="none"/>
                      <a:tailEnd len="sm" w="sm" type="none"/>
                    </a:lnR>
                    <a:lnT cap="flat" cmpd="sng" w="9525">
                      <a:solidFill>
                        <a:schemeClr val="lt1"/>
                      </a:solidFill>
                      <a:prstDash val="solid"/>
                      <a:round/>
                      <a:headEnd len="sm" w="sm" type="none"/>
                      <a:tailEnd len="sm" w="sm" type="none"/>
                    </a:lnT>
                    <a:lnB cap="flat" cmpd="sng" w="9525">
                      <a:solidFill>
                        <a:schemeClr val="lt1"/>
                      </a:solidFill>
                      <a:prstDash val="solid"/>
                      <a:round/>
                      <a:headEnd len="sm" w="sm" type="none"/>
                      <a:tailEnd len="sm" w="sm" type="none"/>
                    </a:lnB>
                    <a:solidFill>
                      <a:srgbClr val="CCCCCC"/>
                    </a:solidFill>
                  </a:tcPr>
                </a:tc>
              </a:tr>
              <a:tr h="365775">
                <a:tc vMerge="1"/>
                <a:tc>
                  <a:txBody>
                    <a:bodyPr/>
                    <a:lstStyle/>
                    <a:p>
                      <a:pPr indent="0" lvl="0" marL="0" marR="0" rtl="0" algn="l">
                        <a:lnSpc>
                          <a:spcPct val="115000"/>
                        </a:lnSpc>
                        <a:spcBef>
                          <a:spcPts val="0"/>
                        </a:spcBef>
                        <a:spcAft>
                          <a:spcPts val="0"/>
                        </a:spcAft>
                        <a:buClr>
                          <a:srgbClr val="000000"/>
                        </a:buClr>
                        <a:buSzPts val="1800"/>
                        <a:buFont typeface="Arial"/>
                        <a:buNone/>
                      </a:pPr>
                      <a:r>
                        <a:t/>
                      </a:r>
                      <a:endParaRPr sz="1800" u="none" cap="none" strike="noStrike">
                        <a:latin typeface="Lato"/>
                        <a:ea typeface="Lato"/>
                        <a:cs typeface="Lato"/>
                        <a:sym typeface="Lato"/>
                      </a:endParaRPr>
                    </a:p>
                  </a:txBody>
                  <a:tcPr marT="45725" marB="45725" marR="91450" marL="91450">
                    <a:lnL cap="flat" cmpd="sng" w="9525">
                      <a:solidFill>
                        <a:schemeClr val="lt1"/>
                      </a:solidFill>
                      <a:prstDash val="solid"/>
                      <a:round/>
                      <a:headEnd len="sm" w="sm" type="none"/>
                      <a:tailEnd len="sm" w="sm" type="none"/>
                    </a:lnL>
                    <a:lnR cap="flat" cmpd="sng" w="9525">
                      <a:solidFill>
                        <a:schemeClr val="lt1"/>
                      </a:solidFill>
                      <a:prstDash val="solid"/>
                      <a:round/>
                      <a:headEnd len="sm" w="sm" type="none"/>
                      <a:tailEnd len="sm" w="sm" type="none"/>
                    </a:lnR>
                    <a:lnT cap="flat" cmpd="sng" w="9525">
                      <a:solidFill>
                        <a:schemeClr val="lt1"/>
                      </a:solidFill>
                      <a:prstDash val="solid"/>
                      <a:round/>
                      <a:headEnd len="sm" w="sm" type="none"/>
                      <a:tailEnd len="sm" w="sm" type="none"/>
                    </a:lnT>
                    <a:lnB cap="flat" cmpd="sng" w="9525">
                      <a:solidFill>
                        <a:schemeClr val="lt1"/>
                      </a:solidFill>
                      <a:prstDash val="solid"/>
                      <a:round/>
                      <a:headEnd len="sm" w="sm" type="none"/>
                      <a:tailEnd len="sm" w="sm" type="none"/>
                    </a:lnB>
                    <a:solidFill>
                      <a:srgbClr val="EFEFEF"/>
                    </a:solidFill>
                  </a:tcPr>
                </a:tc>
              </a:tr>
              <a:tr h="365775">
                <a:tc vMerge="1"/>
                <a:tc>
                  <a:txBody>
                    <a:bodyPr/>
                    <a:lstStyle/>
                    <a:p>
                      <a:pPr indent="0" lvl="0" marL="0" marR="0" rtl="0" algn="l">
                        <a:lnSpc>
                          <a:spcPct val="115000"/>
                        </a:lnSpc>
                        <a:spcBef>
                          <a:spcPts val="0"/>
                        </a:spcBef>
                        <a:spcAft>
                          <a:spcPts val="0"/>
                        </a:spcAft>
                        <a:buClr>
                          <a:srgbClr val="000000"/>
                        </a:buClr>
                        <a:buSzPts val="1800"/>
                        <a:buFont typeface="Arial"/>
                        <a:buNone/>
                      </a:pPr>
                      <a:r>
                        <a:t/>
                      </a:r>
                      <a:endParaRPr sz="1800" u="none" cap="none" strike="noStrike">
                        <a:latin typeface="Lato"/>
                        <a:ea typeface="Lato"/>
                        <a:cs typeface="Lato"/>
                        <a:sym typeface="Lato"/>
                      </a:endParaRPr>
                    </a:p>
                  </a:txBody>
                  <a:tcPr marT="45725" marB="45725" marR="91450" marL="91450">
                    <a:lnL cap="flat" cmpd="sng" w="9525">
                      <a:solidFill>
                        <a:schemeClr val="lt1"/>
                      </a:solidFill>
                      <a:prstDash val="solid"/>
                      <a:round/>
                      <a:headEnd len="sm" w="sm" type="none"/>
                      <a:tailEnd len="sm" w="sm" type="none"/>
                    </a:lnL>
                    <a:lnR cap="flat" cmpd="sng" w="9525">
                      <a:solidFill>
                        <a:schemeClr val="lt1"/>
                      </a:solidFill>
                      <a:prstDash val="solid"/>
                      <a:round/>
                      <a:headEnd len="sm" w="sm" type="none"/>
                      <a:tailEnd len="sm" w="sm" type="none"/>
                    </a:lnR>
                    <a:lnT cap="flat" cmpd="sng" w="9525">
                      <a:solidFill>
                        <a:schemeClr val="lt1"/>
                      </a:solidFill>
                      <a:prstDash val="solid"/>
                      <a:round/>
                      <a:headEnd len="sm" w="sm" type="none"/>
                      <a:tailEnd len="sm" w="sm" type="none"/>
                    </a:lnT>
                    <a:lnB cap="flat" cmpd="sng" w="9525">
                      <a:solidFill>
                        <a:schemeClr val="lt1"/>
                      </a:solidFill>
                      <a:prstDash val="solid"/>
                      <a:round/>
                      <a:headEnd len="sm" w="sm" type="none"/>
                      <a:tailEnd len="sm" w="sm" type="none"/>
                    </a:lnB>
                    <a:solidFill>
                      <a:srgbClr val="CCCCCC"/>
                    </a:solidFill>
                  </a:tcPr>
                </a:tc>
              </a:tr>
              <a:tr h="365775">
                <a:tc vMerge="1"/>
                <a:tc>
                  <a:txBody>
                    <a:bodyPr/>
                    <a:lstStyle/>
                    <a:p>
                      <a:pPr indent="0" lvl="0" marL="0" marR="0" rtl="0" algn="l">
                        <a:lnSpc>
                          <a:spcPct val="115000"/>
                        </a:lnSpc>
                        <a:spcBef>
                          <a:spcPts val="0"/>
                        </a:spcBef>
                        <a:spcAft>
                          <a:spcPts val="0"/>
                        </a:spcAft>
                        <a:buClr>
                          <a:srgbClr val="000000"/>
                        </a:buClr>
                        <a:buSzPts val="1800"/>
                        <a:buFont typeface="Arial"/>
                        <a:buNone/>
                      </a:pPr>
                      <a:r>
                        <a:t/>
                      </a:r>
                      <a:endParaRPr sz="1800" u="none" cap="none" strike="noStrike">
                        <a:latin typeface="Lato"/>
                        <a:ea typeface="Lato"/>
                        <a:cs typeface="Lato"/>
                        <a:sym typeface="Lato"/>
                      </a:endParaRPr>
                    </a:p>
                  </a:txBody>
                  <a:tcPr marT="45725" marB="45725" marR="91450" marL="91450">
                    <a:lnL cap="flat" cmpd="sng" w="9525">
                      <a:solidFill>
                        <a:schemeClr val="lt1"/>
                      </a:solidFill>
                      <a:prstDash val="solid"/>
                      <a:round/>
                      <a:headEnd len="sm" w="sm" type="none"/>
                      <a:tailEnd len="sm" w="sm" type="none"/>
                    </a:lnL>
                    <a:lnR cap="flat" cmpd="sng" w="9525">
                      <a:solidFill>
                        <a:schemeClr val="lt1"/>
                      </a:solidFill>
                      <a:prstDash val="solid"/>
                      <a:round/>
                      <a:headEnd len="sm" w="sm" type="none"/>
                      <a:tailEnd len="sm" w="sm" type="none"/>
                    </a:lnR>
                    <a:lnT cap="flat" cmpd="sng" w="9525">
                      <a:solidFill>
                        <a:schemeClr val="lt1"/>
                      </a:solidFill>
                      <a:prstDash val="solid"/>
                      <a:round/>
                      <a:headEnd len="sm" w="sm" type="none"/>
                      <a:tailEnd len="sm" w="sm" type="none"/>
                    </a:lnT>
                    <a:lnB cap="flat" cmpd="sng" w="9525">
                      <a:solidFill>
                        <a:schemeClr val="lt1"/>
                      </a:solidFill>
                      <a:prstDash val="solid"/>
                      <a:round/>
                      <a:headEnd len="sm" w="sm" type="none"/>
                      <a:tailEnd len="sm" w="sm" type="none"/>
                    </a:lnB>
                    <a:solidFill>
                      <a:srgbClr val="EFEFEF"/>
                    </a:solidFill>
                  </a:tcPr>
                </a:tc>
              </a:tr>
              <a:tr h="365775">
                <a:tc vMerge="1"/>
                <a:tc>
                  <a:txBody>
                    <a:bodyPr/>
                    <a:lstStyle/>
                    <a:p>
                      <a:pPr indent="0" lvl="0" marL="0" marR="0" rtl="0" algn="l">
                        <a:lnSpc>
                          <a:spcPct val="115000"/>
                        </a:lnSpc>
                        <a:spcBef>
                          <a:spcPts val="0"/>
                        </a:spcBef>
                        <a:spcAft>
                          <a:spcPts val="0"/>
                        </a:spcAft>
                        <a:buClr>
                          <a:srgbClr val="000000"/>
                        </a:buClr>
                        <a:buSzPts val="1800"/>
                        <a:buFont typeface="Arial"/>
                        <a:buNone/>
                      </a:pPr>
                      <a:r>
                        <a:t/>
                      </a:r>
                      <a:endParaRPr sz="1800" u="none" cap="none" strike="noStrike">
                        <a:latin typeface="Lato"/>
                        <a:ea typeface="Lato"/>
                        <a:cs typeface="Lato"/>
                        <a:sym typeface="Lato"/>
                      </a:endParaRPr>
                    </a:p>
                  </a:txBody>
                  <a:tcPr marT="45725" marB="45725" marR="91450" marL="91450">
                    <a:lnL cap="flat" cmpd="sng" w="9525">
                      <a:solidFill>
                        <a:schemeClr val="lt1"/>
                      </a:solidFill>
                      <a:prstDash val="solid"/>
                      <a:round/>
                      <a:headEnd len="sm" w="sm" type="none"/>
                      <a:tailEnd len="sm" w="sm" type="none"/>
                    </a:lnL>
                    <a:lnR cap="flat" cmpd="sng" w="9525">
                      <a:solidFill>
                        <a:schemeClr val="lt1"/>
                      </a:solidFill>
                      <a:prstDash val="solid"/>
                      <a:round/>
                      <a:headEnd len="sm" w="sm" type="none"/>
                      <a:tailEnd len="sm" w="sm" type="none"/>
                    </a:lnR>
                    <a:lnT cap="flat" cmpd="sng" w="9525">
                      <a:solidFill>
                        <a:schemeClr val="lt1"/>
                      </a:solidFill>
                      <a:prstDash val="solid"/>
                      <a:round/>
                      <a:headEnd len="sm" w="sm" type="none"/>
                      <a:tailEnd len="sm" w="sm" type="none"/>
                    </a:lnT>
                    <a:lnB cap="flat" cmpd="sng" w="9525">
                      <a:solidFill>
                        <a:schemeClr val="lt1"/>
                      </a:solidFill>
                      <a:prstDash val="solid"/>
                      <a:round/>
                      <a:headEnd len="sm" w="sm" type="none"/>
                      <a:tailEnd len="sm" w="sm" type="none"/>
                    </a:lnB>
                    <a:solidFill>
                      <a:srgbClr val="CCCCCC"/>
                    </a:solidFill>
                  </a:tcPr>
                </a:tc>
              </a:tr>
              <a:tr h="365775">
                <a:tc vMerge="1"/>
                <a:tc>
                  <a:txBody>
                    <a:bodyPr/>
                    <a:lstStyle/>
                    <a:p>
                      <a:pPr indent="0" lvl="0" marL="0" marR="0" rtl="0" algn="l">
                        <a:lnSpc>
                          <a:spcPct val="115000"/>
                        </a:lnSpc>
                        <a:spcBef>
                          <a:spcPts val="0"/>
                        </a:spcBef>
                        <a:spcAft>
                          <a:spcPts val="0"/>
                        </a:spcAft>
                        <a:buClr>
                          <a:srgbClr val="000000"/>
                        </a:buClr>
                        <a:buSzPts val="1800"/>
                        <a:buFont typeface="Arial"/>
                        <a:buNone/>
                      </a:pPr>
                      <a:r>
                        <a:t/>
                      </a:r>
                      <a:endParaRPr sz="1800" u="none" cap="none" strike="noStrike">
                        <a:latin typeface="Lato"/>
                        <a:ea typeface="Lato"/>
                        <a:cs typeface="Lato"/>
                        <a:sym typeface="Lato"/>
                      </a:endParaRPr>
                    </a:p>
                  </a:txBody>
                  <a:tcPr marT="45725" marB="45725" marR="91450" marL="91450">
                    <a:lnL cap="flat" cmpd="sng" w="9525">
                      <a:solidFill>
                        <a:schemeClr val="lt1"/>
                      </a:solidFill>
                      <a:prstDash val="solid"/>
                      <a:round/>
                      <a:headEnd len="sm" w="sm" type="none"/>
                      <a:tailEnd len="sm" w="sm" type="none"/>
                    </a:lnL>
                    <a:lnR cap="flat" cmpd="sng" w="9525">
                      <a:solidFill>
                        <a:schemeClr val="lt1"/>
                      </a:solidFill>
                      <a:prstDash val="solid"/>
                      <a:round/>
                      <a:headEnd len="sm" w="sm" type="none"/>
                      <a:tailEnd len="sm" w="sm" type="none"/>
                    </a:lnR>
                    <a:lnT cap="flat" cmpd="sng" w="9525">
                      <a:solidFill>
                        <a:schemeClr val="lt1"/>
                      </a:solidFill>
                      <a:prstDash val="solid"/>
                      <a:round/>
                      <a:headEnd len="sm" w="sm" type="none"/>
                      <a:tailEnd len="sm" w="sm" type="none"/>
                    </a:lnT>
                    <a:lnB cap="flat" cmpd="sng" w="9525">
                      <a:solidFill>
                        <a:schemeClr val="lt1"/>
                      </a:solidFill>
                      <a:prstDash val="solid"/>
                      <a:round/>
                      <a:headEnd len="sm" w="sm" type="none"/>
                      <a:tailEnd len="sm" w="sm" type="none"/>
                    </a:lnB>
                    <a:solidFill>
                      <a:srgbClr val="EFEFEF"/>
                    </a:solidFill>
                  </a:tcPr>
                </a:tc>
              </a:tr>
            </a:tbl>
          </a:graphicData>
        </a:graphic>
      </p:graphicFrame>
      <p:sp>
        <p:nvSpPr>
          <p:cNvPr id="109" name="Google Shape;109;p6"/>
          <p:cNvSpPr txBox="1"/>
          <p:nvPr>
            <p:ph idx="12" type="sldNum"/>
          </p:nvPr>
        </p:nvSpPr>
        <p:spPr>
          <a:xfrm>
            <a:off x="7086600" y="5906626"/>
            <a:ext cx="2057400" cy="365100"/>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Clr>
                <a:srgbClr val="000000"/>
              </a:buClr>
              <a:buSzPts val="1200"/>
              <a:buFont typeface="Arial"/>
              <a:buNone/>
            </a:pPr>
            <a:fld id="{00000000-1234-1234-1234-123412341234}" type="slidenum">
              <a:rPr lang="en-GB">
                <a:latin typeface="Lato"/>
                <a:ea typeface="Lato"/>
                <a:cs typeface="Lato"/>
                <a:sym typeface="Lato"/>
              </a:rPr>
              <a:t>‹#›</a:t>
            </a:fld>
            <a:endParaRPr>
              <a:latin typeface="Lato"/>
              <a:ea typeface="Lato"/>
              <a:cs typeface="Lato"/>
              <a:sym typeface="Lato"/>
            </a:endParaRPr>
          </a:p>
        </p:txBody>
      </p:sp>
      <p:sp>
        <p:nvSpPr>
          <p:cNvPr id="110" name="Google Shape;110;p6"/>
          <p:cNvSpPr/>
          <p:nvPr/>
        </p:nvSpPr>
        <p:spPr>
          <a:xfrm>
            <a:off x="368200" y="559125"/>
            <a:ext cx="4318200" cy="187500"/>
          </a:xfrm>
          <a:prstGeom prst="roundRect">
            <a:avLst>
              <a:gd fmla="val 50000" name="adj"/>
            </a:avLst>
          </a:prstGeom>
          <a:solidFill>
            <a:srgbClr val="FFEA28"/>
          </a:solidFill>
          <a:ln>
            <a:noFill/>
          </a:ln>
        </p:spPr>
        <p:txBody>
          <a:bodyPr anchorCtr="0" anchor="ctr" bIns="100450" lIns="100450" spcFirstLastPara="1" rIns="100450" wrap="square" tIns="100450">
            <a:noAutofit/>
          </a:bodyPr>
          <a:lstStyle/>
          <a:p>
            <a:pPr indent="0" lvl="0" marL="0" marR="0" rtl="0" algn="l">
              <a:lnSpc>
                <a:spcPct val="100000"/>
              </a:lnSpc>
              <a:spcBef>
                <a:spcPts val="0"/>
              </a:spcBef>
              <a:spcAft>
                <a:spcPts val="0"/>
              </a:spcAft>
              <a:buClr>
                <a:srgbClr val="000000"/>
              </a:buClr>
              <a:buSzPts val="1500"/>
              <a:buFont typeface="Arial"/>
              <a:buNone/>
            </a:pPr>
            <a:r>
              <a:t/>
            </a:r>
            <a:endParaRPr b="0" i="0" sz="1500" u="none" cap="none" strike="noStrike">
              <a:solidFill>
                <a:srgbClr val="000000"/>
              </a:solidFill>
              <a:latin typeface="Arial"/>
              <a:ea typeface="Arial"/>
              <a:cs typeface="Arial"/>
              <a:sym typeface="Arial"/>
            </a:endParaRPr>
          </a:p>
        </p:txBody>
      </p:sp>
      <p:sp>
        <p:nvSpPr>
          <p:cNvPr id="111" name="Google Shape;111;p6"/>
          <p:cNvSpPr txBox="1"/>
          <p:nvPr/>
        </p:nvSpPr>
        <p:spPr>
          <a:xfrm>
            <a:off x="368200" y="191450"/>
            <a:ext cx="4858500" cy="627900"/>
          </a:xfrm>
          <a:prstGeom prst="rect">
            <a:avLst/>
          </a:prstGeom>
          <a:noFill/>
          <a:ln>
            <a:noFill/>
          </a:ln>
        </p:spPr>
        <p:txBody>
          <a:bodyPr anchorCtr="0" anchor="t" bIns="91425" lIns="91425" spcFirstLastPara="1" rIns="91425" wrap="square" tIns="91425">
            <a:spAutoFit/>
          </a:bodyPr>
          <a:lstStyle/>
          <a:p>
            <a:pPr indent="0" lvl="0" marL="0" rtl="0" algn="l">
              <a:lnSpc>
                <a:spcPct val="90000"/>
              </a:lnSpc>
              <a:spcBef>
                <a:spcPts val="0"/>
              </a:spcBef>
              <a:spcAft>
                <a:spcPts val="0"/>
              </a:spcAft>
              <a:buNone/>
            </a:pPr>
            <a:r>
              <a:rPr b="1" lang="en-GB" sz="3200">
                <a:solidFill>
                  <a:srgbClr val="000000"/>
                </a:solidFill>
                <a:latin typeface="Caveat"/>
                <a:ea typeface="Caveat"/>
                <a:cs typeface="Caveat"/>
                <a:sym typeface="Caveat"/>
              </a:rPr>
              <a:t>Curriculum Implementation 3</a:t>
            </a:r>
            <a:endParaRPr b="1" sz="3200">
              <a:solidFill>
                <a:srgbClr val="000000"/>
              </a:solidFill>
              <a:latin typeface="Caveat"/>
              <a:ea typeface="Caveat"/>
              <a:cs typeface="Caveat"/>
              <a:sym typeface="Caveat"/>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5" name="Shape 115"/>
        <p:cNvGrpSpPr/>
        <p:nvPr/>
      </p:nvGrpSpPr>
      <p:grpSpPr>
        <a:xfrm>
          <a:off x="0" y="0"/>
          <a:ext cx="0" cy="0"/>
          <a:chOff x="0" y="0"/>
          <a:chExt cx="0" cy="0"/>
        </a:xfrm>
      </p:grpSpPr>
      <p:graphicFrame>
        <p:nvGraphicFramePr>
          <p:cNvPr id="116" name="Google Shape;116;p7"/>
          <p:cNvGraphicFramePr/>
          <p:nvPr/>
        </p:nvGraphicFramePr>
        <p:xfrm>
          <a:off x="199637" y="900505"/>
          <a:ext cx="3000000" cy="3000000"/>
        </p:xfrm>
        <a:graphic>
          <a:graphicData uri="http://schemas.openxmlformats.org/drawingml/2006/table">
            <a:tbl>
              <a:tblPr bandRow="1" firstRow="1">
                <a:noFill/>
                <a:tableStyleId>{784E7820-2CDD-4A5C-8E56-BA8138F0549F}</a:tableStyleId>
              </a:tblPr>
              <a:tblGrid>
                <a:gridCol w="2854900"/>
                <a:gridCol w="5889850"/>
              </a:tblGrid>
              <a:tr h="371225">
                <a:tc gridSpan="2">
                  <a:txBody>
                    <a:bodyPr/>
                    <a:lstStyle/>
                    <a:p>
                      <a:pPr indent="0" lvl="0" marL="0" marR="0" rtl="0" algn="l">
                        <a:lnSpc>
                          <a:spcPct val="115000"/>
                        </a:lnSpc>
                        <a:spcBef>
                          <a:spcPts val="0"/>
                        </a:spcBef>
                        <a:spcAft>
                          <a:spcPts val="0"/>
                        </a:spcAft>
                        <a:buClr>
                          <a:srgbClr val="000000"/>
                        </a:buClr>
                        <a:buSzPts val="1400"/>
                        <a:buFont typeface="Arial"/>
                        <a:buNone/>
                      </a:pPr>
                      <a:r>
                        <a:rPr lang="en-GB" sz="1300" u="none" cap="none" strike="noStrike">
                          <a:solidFill>
                            <a:schemeClr val="lt1"/>
                          </a:solidFill>
                          <a:latin typeface="Lato"/>
                          <a:ea typeface="Lato"/>
                          <a:cs typeface="Lato"/>
                          <a:sym typeface="Lato"/>
                        </a:rPr>
                        <a:t>How well are staff ensuring that pupils have time to reflect on their learning in </a:t>
                      </a:r>
                      <a:r>
                        <a:rPr lang="en-GB" sz="1300">
                          <a:latin typeface="Lato"/>
                          <a:ea typeface="Lato"/>
                          <a:cs typeface="Lato"/>
                          <a:sym typeface="Lato"/>
                        </a:rPr>
                        <a:t>RSE &amp; PSHE</a:t>
                      </a:r>
                      <a:r>
                        <a:rPr lang="en-GB" sz="1300" u="none" cap="none" strike="noStrike">
                          <a:solidFill>
                            <a:schemeClr val="lt1"/>
                          </a:solidFill>
                          <a:latin typeface="Lato"/>
                          <a:ea typeface="Lato"/>
                          <a:cs typeface="Lato"/>
                          <a:sym typeface="Lato"/>
                        </a:rPr>
                        <a:t>?</a:t>
                      </a:r>
                      <a:endParaRPr sz="1300" u="none" cap="none" strike="noStrike">
                        <a:latin typeface="Lato"/>
                        <a:ea typeface="Lato"/>
                        <a:cs typeface="Lato"/>
                        <a:sym typeface="Lato"/>
                      </a:endParaRPr>
                    </a:p>
                  </a:txBody>
                  <a:tcPr marT="45725" marB="45725" marR="91450" marL="91450">
                    <a:lnL cap="flat" cmpd="sng" w="9525">
                      <a:solidFill>
                        <a:schemeClr val="lt1"/>
                      </a:solidFill>
                      <a:prstDash val="solid"/>
                      <a:round/>
                      <a:headEnd len="sm" w="sm" type="none"/>
                      <a:tailEnd len="sm" w="sm" type="none"/>
                    </a:lnL>
                    <a:lnR cap="flat" cmpd="sng" w="9525">
                      <a:solidFill>
                        <a:schemeClr val="lt1"/>
                      </a:solidFill>
                      <a:prstDash val="solid"/>
                      <a:round/>
                      <a:headEnd len="sm" w="sm" type="none"/>
                      <a:tailEnd len="sm" w="sm" type="none"/>
                    </a:lnR>
                    <a:lnT cap="flat" cmpd="sng" w="9525">
                      <a:solidFill>
                        <a:schemeClr val="lt1"/>
                      </a:solidFill>
                      <a:prstDash val="solid"/>
                      <a:round/>
                      <a:headEnd len="sm" w="sm" type="none"/>
                      <a:tailEnd len="sm" w="sm" type="none"/>
                    </a:lnT>
                    <a:lnB cap="flat" cmpd="sng" w="9525">
                      <a:solidFill>
                        <a:schemeClr val="lt1"/>
                      </a:solidFill>
                      <a:prstDash val="solid"/>
                      <a:round/>
                      <a:headEnd len="sm" w="sm" type="none"/>
                      <a:tailEnd len="sm" w="sm" type="none"/>
                    </a:lnB>
                    <a:solidFill>
                      <a:srgbClr val="D81155"/>
                    </a:solidFill>
                  </a:tcPr>
                </a:tc>
                <a:tc hMerge="1"/>
              </a:tr>
              <a:tr h="371225">
                <a:tc rowSpan="6">
                  <a:txBody>
                    <a:bodyPr/>
                    <a:lstStyle/>
                    <a:p>
                      <a:pPr indent="0" lvl="0" marL="0" marR="0" rtl="0" algn="l">
                        <a:lnSpc>
                          <a:spcPct val="115000"/>
                        </a:lnSpc>
                        <a:spcBef>
                          <a:spcPts val="0"/>
                        </a:spcBef>
                        <a:spcAft>
                          <a:spcPts val="0"/>
                        </a:spcAft>
                        <a:buClr>
                          <a:srgbClr val="000000"/>
                        </a:buClr>
                        <a:buSzPts val="1200"/>
                        <a:buFont typeface="Arial"/>
                        <a:buNone/>
                      </a:pPr>
                      <a:r>
                        <a:rPr i="1" lang="en-GB" sz="1000" u="none" cap="none" strike="noStrike">
                          <a:latin typeface="Lato"/>
                          <a:ea typeface="Lato"/>
                          <a:cs typeface="Lato"/>
                          <a:sym typeface="Lato"/>
                        </a:rPr>
                        <a:t>Is there enough time provided for pupils to synthesise their learning before moving on to the next unit? </a:t>
                      </a:r>
                      <a:endParaRPr sz="1000" u="none" cap="none" strike="noStrike">
                        <a:latin typeface="Lato"/>
                        <a:ea typeface="Lato"/>
                        <a:cs typeface="Lato"/>
                        <a:sym typeface="Lato"/>
                      </a:endParaRPr>
                    </a:p>
                    <a:p>
                      <a:pPr indent="0" lvl="0" marL="0" marR="0" rtl="0" algn="l">
                        <a:lnSpc>
                          <a:spcPct val="115000"/>
                        </a:lnSpc>
                        <a:spcBef>
                          <a:spcPts val="0"/>
                        </a:spcBef>
                        <a:spcAft>
                          <a:spcPts val="0"/>
                        </a:spcAft>
                        <a:buClr>
                          <a:srgbClr val="000000"/>
                        </a:buClr>
                        <a:buSzPts val="1200"/>
                        <a:buFont typeface="Arial"/>
                        <a:buNone/>
                      </a:pPr>
                      <a:r>
                        <a:rPr i="1" lang="en-GB" sz="1000" u="none" cap="none" strike="noStrike">
                          <a:latin typeface="Lato"/>
                          <a:ea typeface="Lato"/>
                          <a:cs typeface="Lato"/>
                          <a:sym typeface="Lato"/>
                        </a:rPr>
                        <a:t>How is this being managed across the school?</a:t>
                      </a:r>
                      <a:endParaRPr sz="1000" u="none" cap="none" strike="noStrike">
                        <a:latin typeface="Lato"/>
                        <a:ea typeface="Lato"/>
                        <a:cs typeface="Lato"/>
                        <a:sym typeface="Lato"/>
                      </a:endParaRPr>
                    </a:p>
                    <a:p>
                      <a:pPr indent="0" lvl="0" marL="0" marR="0" rtl="0" algn="l">
                        <a:lnSpc>
                          <a:spcPct val="115000"/>
                        </a:lnSpc>
                        <a:spcBef>
                          <a:spcPts val="0"/>
                        </a:spcBef>
                        <a:spcAft>
                          <a:spcPts val="0"/>
                        </a:spcAft>
                        <a:buClr>
                          <a:srgbClr val="000000"/>
                        </a:buClr>
                        <a:buSzPts val="1200"/>
                        <a:buFont typeface="Arial"/>
                        <a:buNone/>
                      </a:pPr>
                      <a:r>
                        <a:rPr i="1" lang="en-GB" sz="1000" u="none" cap="none" strike="noStrike">
                          <a:latin typeface="Lato"/>
                          <a:ea typeface="Lato"/>
                          <a:cs typeface="Lato"/>
                          <a:sym typeface="Lato"/>
                        </a:rPr>
                        <a:t>Do older pupils, in particular, put presentations together to support their </a:t>
                      </a:r>
                      <a:r>
                        <a:rPr i="1" lang="en-GB" sz="1000">
                          <a:latin typeface="Lato"/>
                          <a:ea typeface="Lato"/>
                          <a:cs typeface="Lato"/>
                          <a:sym typeface="Lato"/>
                        </a:rPr>
                        <a:t>RSE &amp; PSHE</a:t>
                      </a:r>
                      <a:r>
                        <a:rPr i="1" lang="en-GB" sz="1000" u="none" cap="none" strike="noStrike">
                          <a:latin typeface="Lato"/>
                          <a:ea typeface="Lato"/>
                          <a:cs typeface="Lato"/>
                          <a:sym typeface="Lato"/>
                        </a:rPr>
                        <a:t> learning?</a:t>
                      </a:r>
                      <a:endParaRPr sz="1000" u="none" cap="none" strike="noStrike">
                        <a:latin typeface="Lato"/>
                        <a:ea typeface="Lato"/>
                        <a:cs typeface="Lato"/>
                        <a:sym typeface="Lato"/>
                      </a:endParaRPr>
                    </a:p>
                  </a:txBody>
                  <a:tcPr marT="45725" marB="45725" marR="91450" marL="91450">
                    <a:lnL cap="flat" cmpd="sng" w="9525">
                      <a:solidFill>
                        <a:schemeClr val="lt1"/>
                      </a:solidFill>
                      <a:prstDash val="solid"/>
                      <a:round/>
                      <a:headEnd len="sm" w="sm" type="none"/>
                      <a:tailEnd len="sm" w="sm" type="none"/>
                    </a:lnL>
                    <a:lnR cap="flat" cmpd="sng" w="9525">
                      <a:solidFill>
                        <a:schemeClr val="lt1"/>
                      </a:solidFill>
                      <a:prstDash val="solid"/>
                      <a:round/>
                      <a:headEnd len="sm" w="sm" type="none"/>
                      <a:tailEnd len="sm" w="sm" type="none"/>
                    </a:lnR>
                    <a:lnT cap="flat" cmpd="sng" w="9525">
                      <a:solidFill>
                        <a:schemeClr val="lt1"/>
                      </a:solidFill>
                      <a:prstDash val="solid"/>
                      <a:round/>
                      <a:headEnd len="sm" w="sm" type="none"/>
                      <a:tailEnd len="sm" w="sm" type="none"/>
                    </a:lnT>
                    <a:lnB cap="flat" cmpd="sng" w="9525">
                      <a:solidFill>
                        <a:schemeClr val="lt1"/>
                      </a:solidFill>
                      <a:prstDash val="solid"/>
                      <a:round/>
                      <a:headEnd len="sm" w="sm" type="none"/>
                      <a:tailEnd len="sm" w="sm" type="none"/>
                    </a:lnB>
                    <a:solidFill>
                      <a:srgbClr val="CCCCCC"/>
                    </a:solidFill>
                  </a:tcPr>
                </a:tc>
                <a:tc>
                  <a:txBody>
                    <a:bodyPr/>
                    <a:lstStyle/>
                    <a:p>
                      <a:pPr indent="0" lvl="0" marL="0" marR="0" rtl="0" algn="l">
                        <a:lnSpc>
                          <a:spcPct val="115000"/>
                        </a:lnSpc>
                        <a:spcBef>
                          <a:spcPts val="0"/>
                        </a:spcBef>
                        <a:spcAft>
                          <a:spcPts val="0"/>
                        </a:spcAft>
                        <a:buClr>
                          <a:srgbClr val="000000"/>
                        </a:buClr>
                        <a:buSzPts val="1400"/>
                        <a:buFont typeface="Arial"/>
                        <a:buNone/>
                      </a:pPr>
                      <a:r>
                        <a:t/>
                      </a:r>
                      <a:endParaRPr sz="1400" u="none" cap="none" strike="noStrike">
                        <a:latin typeface="Lato"/>
                        <a:ea typeface="Lato"/>
                        <a:cs typeface="Lato"/>
                        <a:sym typeface="Lato"/>
                      </a:endParaRPr>
                    </a:p>
                  </a:txBody>
                  <a:tcPr marT="45725" marB="45725" marR="91450" marL="91450">
                    <a:lnL cap="flat" cmpd="sng" w="9525">
                      <a:solidFill>
                        <a:schemeClr val="lt1"/>
                      </a:solidFill>
                      <a:prstDash val="solid"/>
                      <a:round/>
                      <a:headEnd len="sm" w="sm" type="none"/>
                      <a:tailEnd len="sm" w="sm" type="none"/>
                    </a:lnL>
                    <a:lnR cap="flat" cmpd="sng" w="9525">
                      <a:solidFill>
                        <a:schemeClr val="lt1"/>
                      </a:solidFill>
                      <a:prstDash val="solid"/>
                      <a:round/>
                      <a:headEnd len="sm" w="sm" type="none"/>
                      <a:tailEnd len="sm" w="sm" type="none"/>
                    </a:lnR>
                    <a:lnT cap="flat" cmpd="sng" w="9525">
                      <a:solidFill>
                        <a:schemeClr val="lt1"/>
                      </a:solidFill>
                      <a:prstDash val="solid"/>
                      <a:round/>
                      <a:headEnd len="sm" w="sm" type="none"/>
                      <a:tailEnd len="sm" w="sm" type="none"/>
                    </a:lnT>
                    <a:lnB cap="flat" cmpd="sng" w="9525">
                      <a:solidFill>
                        <a:schemeClr val="lt1"/>
                      </a:solidFill>
                      <a:prstDash val="solid"/>
                      <a:round/>
                      <a:headEnd len="sm" w="sm" type="none"/>
                      <a:tailEnd len="sm" w="sm" type="none"/>
                    </a:lnB>
                    <a:solidFill>
                      <a:srgbClr val="CCCCCC"/>
                    </a:solidFill>
                  </a:tcPr>
                </a:tc>
              </a:tr>
              <a:tr h="371225">
                <a:tc vMerge="1"/>
                <a:tc>
                  <a:txBody>
                    <a:bodyPr/>
                    <a:lstStyle/>
                    <a:p>
                      <a:pPr indent="0" lvl="0" marL="0" marR="0" rtl="0" algn="l">
                        <a:lnSpc>
                          <a:spcPct val="115000"/>
                        </a:lnSpc>
                        <a:spcBef>
                          <a:spcPts val="0"/>
                        </a:spcBef>
                        <a:spcAft>
                          <a:spcPts val="0"/>
                        </a:spcAft>
                        <a:buClr>
                          <a:srgbClr val="000000"/>
                        </a:buClr>
                        <a:buSzPts val="1400"/>
                        <a:buFont typeface="Arial"/>
                        <a:buNone/>
                      </a:pPr>
                      <a:r>
                        <a:t/>
                      </a:r>
                      <a:endParaRPr sz="1400" u="none" cap="none" strike="noStrike">
                        <a:latin typeface="Lato"/>
                        <a:ea typeface="Lato"/>
                        <a:cs typeface="Lato"/>
                        <a:sym typeface="Lato"/>
                      </a:endParaRPr>
                    </a:p>
                  </a:txBody>
                  <a:tcPr marT="45725" marB="45725" marR="91450" marL="91450">
                    <a:lnL cap="flat" cmpd="sng" w="9525">
                      <a:solidFill>
                        <a:schemeClr val="lt1"/>
                      </a:solidFill>
                      <a:prstDash val="solid"/>
                      <a:round/>
                      <a:headEnd len="sm" w="sm" type="none"/>
                      <a:tailEnd len="sm" w="sm" type="none"/>
                    </a:lnL>
                    <a:lnR cap="flat" cmpd="sng" w="9525">
                      <a:solidFill>
                        <a:schemeClr val="lt1"/>
                      </a:solidFill>
                      <a:prstDash val="solid"/>
                      <a:round/>
                      <a:headEnd len="sm" w="sm" type="none"/>
                      <a:tailEnd len="sm" w="sm" type="none"/>
                    </a:lnR>
                    <a:lnT cap="flat" cmpd="sng" w="9525">
                      <a:solidFill>
                        <a:schemeClr val="lt1"/>
                      </a:solidFill>
                      <a:prstDash val="solid"/>
                      <a:round/>
                      <a:headEnd len="sm" w="sm" type="none"/>
                      <a:tailEnd len="sm" w="sm" type="none"/>
                    </a:lnT>
                    <a:lnB cap="flat" cmpd="sng" w="9525">
                      <a:solidFill>
                        <a:schemeClr val="lt1"/>
                      </a:solidFill>
                      <a:prstDash val="solid"/>
                      <a:round/>
                      <a:headEnd len="sm" w="sm" type="none"/>
                      <a:tailEnd len="sm" w="sm" type="none"/>
                    </a:lnB>
                    <a:solidFill>
                      <a:srgbClr val="EFEFEF"/>
                    </a:solidFill>
                  </a:tcPr>
                </a:tc>
              </a:tr>
              <a:tr h="371225">
                <a:tc vMerge="1"/>
                <a:tc>
                  <a:txBody>
                    <a:bodyPr/>
                    <a:lstStyle/>
                    <a:p>
                      <a:pPr indent="0" lvl="0" marL="0" marR="0" rtl="0" algn="l">
                        <a:lnSpc>
                          <a:spcPct val="115000"/>
                        </a:lnSpc>
                        <a:spcBef>
                          <a:spcPts val="0"/>
                        </a:spcBef>
                        <a:spcAft>
                          <a:spcPts val="0"/>
                        </a:spcAft>
                        <a:buClr>
                          <a:srgbClr val="000000"/>
                        </a:buClr>
                        <a:buSzPts val="1400"/>
                        <a:buFont typeface="Arial"/>
                        <a:buNone/>
                      </a:pPr>
                      <a:r>
                        <a:t/>
                      </a:r>
                      <a:endParaRPr sz="1400" u="none" cap="none" strike="noStrike">
                        <a:latin typeface="Lato"/>
                        <a:ea typeface="Lato"/>
                        <a:cs typeface="Lato"/>
                        <a:sym typeface="Lato"/>
                      </a:endParaRPr>
                    </a:p>
                  </a:txBody>
                  <a:tcPr marT="45725" marB="45725" marR="91450" marL="91450">
                    <a:lnL cap="flat" cmpd="sng" w="9525">
                      <a:solidFill>
                        <a:schemeClr val="lt1"/>
                      </a:solidFill>
                      <a:prstDash val="solid"/>
                      <a:round/>
                      <a:headEnd len="sm" w="sm" type="none"/>
                      <a:tailEnd len="sm" w="sm" type="none"/>
                    </a:lnL>
                    <a:lnR cap="flat" cmpd="sng" w="9525">
                      <a:solidFill>
                        <a:schemeClr val="lt1"/>
                      </a:solidFill>
                      <a:prstDash val="solid"/>
                      <a:round/>
                      <a:headEnd len="sm" w="sm" type="none"/>
                      <a:tailEnd len="sm" w="sm" type="none"/>
                    </a:lnR>
                    <a:lnT cap="flat" cmpd="sng" w="9525">
                      <a:solidFill>
                        <a:schemeClr val="lt1"/>
                      </a:solidFill>
                      <a:prstDash val="solid"/>
                      <a:round/>
                      <a:headEnd len="sm" w="sm" type="none"/>
                      <a:tailEnd len="sm" w="sm" type="none"/>
                    </a:lnT>
                    <a:lnB cap="flat" cmpd="sng" w="9525">
                      <a:solidFill>
                        <a:schemeClr val="lt1"/>
                      </a:solidFill>
                      <a:prstDash val="solid"/>
                      <a:round/>
                      <a:headEnd len="sm" w="sm" type="none"/>
                      <a:tailEnd len="sm" w="sm" type="none"/>
                    </a:lnB>
                    <a:solidFill>
                      <a:srgbClr val="CCCCCC"/>
                    </a:solidFill>
                  </a:tcPr>
                </a:tc>
              </a:tr>
              <a:tr h="371225">
                <a:tc vMerge="1"/>
                <a:tc>
                  <a:txBody>
                    <a:bodyPr/>
                    <a:lstStyle/>
                    <a:p>
                      <a:pPr indent="0" lvl="0" marL="0" marR="0" rtl="0" algn="l">
                        <a:lnSpc>
                          <a:spcPct val="115000"/>
                        </a:lnSpc>
                        <a:spcBef>
                          <a:spcPts val="0"/>
                        </a:spcBef>
                        <a:spcAft>
                          <a:spcPts val="0"/>
                        </a:spcAft>
                        <a:buClr>
                          <a:srgbClr val="000000"/>
                        </a:buClr>
                        <a:buSzPts val="1400"/>
                        <a:buFont typeface="Arial"/>
                        <a:buNone/>
                      </a:pPr>
                      <a:r>
                        <a:t/>
                      </a:r>
                      <a:endParaRPr sz="1400" u="none" cap="none" strike="noStrike">
                        <a:latin typeface="Lato"/>
                        <a:ea typeface="Lato"/>
                        <a:cs typeface="Lato"/>
                        <a:sym typeface="Lato"/>
                      </a:endParaRPr>
                    </a:p>
                  </a:txBody>
                  <a:tcPr marT="45725" marB="45725" marR="91450" marL="91450">
                    <a:lnL cap="flat" cmpd="sng" w="9525">
                      <a:solidFill>
                        <a:schemeClr val="lt1"/>
                      </a:solidFill>
                      <a:prstDash val="solid"/>
                      <a:round/>
                      <a:headEnd len="sm" w="sm" type="none"/>
                      <a:tailEnd len="sm" w="sm" type="none"/>
                    </a:lnL>
                    <a:lnR cap="flat" cmpd="sng" w="9525">
                      <a:solidFill>
                        <a:schemeClr val="lt1"/>
                      </a:solidFill>
                      <a:prstDash val="solid"/>
                      <a:round/>
                      <a:headEnd len="sm" w="sm" type="none"/>
                      <a:tailEnd len="sm" w="sm" type="none"/>
                    </a:lnR>
                    <a:lnT cap="flat" cmpd="sng" w="9525">
                      <a:solidFill>
                        <a:schemeClr val="lt1"/>
                      </a:solidFill>
                      <a:prstDash val="solid"/>
                      <a:round/>
                      <a:headEnd len="sm" w="sm" type="none"/>
                      <a:tailEnd len="sm" w="sm" type="none"/>
                    </a:lnT>
                    <a:lnB cap="flat" cmpd="sng" w="9525">
                      <a:solidFill>
                        <a:schemeClr val="lt1"/>
                      </a:solidFill>
                      <a:prstDash val="solid"/>
                      <a:round/>
                      <a:headEnd len="sm" w="sm" type="none"/>
                      <a:tailEnd len="sm" w="sm" type="none"/>
                    </a:lnB>
                    <a:solidFill>
                      <a:srgbClr val="EFEFEF"/>
                    </a:solidFill>
                  </a:tcPr>
                </a:tc>
              </a:tr>
              <a:tr h="371225">
                <a:tc vMerge="1"/>
                <a:tc>
                  <a:txBody>
                    <a:bodyPr/>
                    <a:lstStyle/>
                    <a:p>
                      <a:pPr indent="0" lvl="0" marL="0" marR="0" rtl="0" algn="l">
                        <a:lnSpc>
                          <a:spcPct val="115000"/>
                        </a:lnSpc>
                        <a:spcBef>
                          <a:spcPts val="0"/>
                        </a:spcBef>
                        <a:spcAft>
                          <a:spcPts val="0"/>
                        </a:spcAft>
                        <a:buClr>
                          <a:srgbClr val="000000"/>
                        </a:buClr>
                        <a:buSzPts val="1400"/>
                        <a:buFont typeface="Arial"/>
                        <a:buNone/>
                      </a:pPr>
                      <a:r>
                        <a:t/>
                      </a:r>
                      <a:endParaRPr sz="1400" u="none" cap="none" strike="noStrike">
                        <a:latin typeface="Lato"/>
                        <a:ea typeface="Lato"/>
                        <a:cs typeface="Lato"/>
                        <a:sym typeface="Lato"/>
                      </a:endParaRPr>
                    </a:p>
                  </a:txBody>
                  <a:tcPr marT="45725" marB="45725" marR="91450" marL="91450">
                    <a:lnL cap="flat" cmpd="sng" w="9525">
                      <a:solidFill>
                        <a:schemeClr val="lt1"/>
                      </a:solidFill>
                      <a:prstDash val="solid"/>
                      <a:round/>
                      <a:headEnd len="sm" w="sm" type="none"/>
                      <a:tailEnd len="sm" w="sm" type="none"/>
                    </a:lnL>
                    <a:lnR cap="flat" cmpd="sng" w="9525">
                      <a:solidFill>
                        <a:schemeClr val="lt1"/>
                      </a:solidFill>
                      <a:prstDash val="solid"/>
                      <a:round/>
                      <a:headEnd len="sm" w="sm" type="none"/>
                      <a:tailEnd len="sm" w="sm" type="none"/>
                    </a:lnR>
                    <a:lnT cap="flat" cmpd="sng" w="9525">
                      <a:solidFill>
                        <a:schemeClr val="lt1"/>
                      </a:solidFill>
                      <a:prstDash val="solid"/>
                      <a:round/>
                      <a:headEnd len="sm" w="sm" type="none"/>
                      <a:tailEnd len="sm" w="sm" type="none"/>
                    </a:lnT>
                    <a:lnB cap="flat" cmpd="sng" w="9525">
                      <a:solidFill>
                        <a:schemeClr val="lt1"/>
                      </a:solidFill>
                      <a:prstDash val="solid"/>
                      <a:round/>
                      <a:headEnd len="sm" w="sm" type="none"/>
                      <a:tailEnd len="sm" w="sm" type="none"/>
                    </a:lnB>
                    <a:solidFill>
                      <a:srgbClr val="CCCCCC"/>
                    </a:solidFill>
                  </a:tcPr>
                </a:tc>
              </a:tr>
              <a:tr h="371225">
                <a:tc vMerge="1"/>
                <a:tc>
                  <a:txBody>
                    <a:bodyPr/>
                    <a:lstStyle/>
                    <a:p>
                      <a:pPr indent="0" lvl="0" marL="0" marR="0" rtl="0" algn="l">
                        <a:lnSpc>
                          <a:spcPct val="115000"/>
                        </a:lnSpc>
                        <a:spcBef>
                          <a:spcPts val="0"/>
                        </a:spcBef>
                        <a:spcAft>
                          <a:spcPts val="0"/>
                        </a:spcAft>
                        <a:buClr>
                          <a:srgbClr val="000000"/>
                        </a:buClr>
                        <a:buSzPts val="1400"/>
                        <a:buFont typeface="Arial"/>
                        <a:buNone/>
                      </a:pPr>
                      <a:r>
                        <a:t/>
                      </a:r>
                      <a:endParaRPr b="1" sz="1400" u="none" cap="none" strike="noStrike">
                        <a:latin typeface="Lato"/>
                        <a:ea typeface="Lato"/>
                        <a:cs typeface="Lato"/>
                        <a:sym typeface="Lato"/>
                      </a:endParaRPr>
                    </a:p>
                  </a:txBody>
                  <a:tcPr marT="45725" marB="45725" marR="91450" marL="91450">
                    <a:lnL cap="flat" cmpd="sng" w="9525">
                      <a:solidFill>
                        <a:schemeClr val="lt1"/>
                      </a:solidFill>
                      <a:prstDash val="solid"/>
                      <a:round/>
                      <a:headEnd len="sm" w="sm" type="none"/>
                      <a:tailEnd len="sm" w="sm" type="none"/>
                    </a:lnL>
                    <a:lnR cap="flat" cmpd="sng" w="9525">
                      <a:solidFill>
                        <a:schemeClr val="lt1"/>
                      </a:solidFill>
                      <a:prstDash val="solid"/>
                      <a:round/>
                      <a:headEnd len="sm" w="sm" type="none"/>
                      <a:tailEnd len="sm" w="sm" type="none"/>
                    </a:lnR>
                    <a:lnT cap="flat" cmpd="sng" w="9525">
                      <a:solidFill>
                        <a:schemeClr val="lt1"/>
                      </a:solidFill>
                      <a:prstDash val="solid"/>
                      <a:round/>
                      <a:headEnd len="sm" w="sm" type="none"/>
                      <a:tailEnd len="sm" w="sm" type="none"/>
                    </a:lnT>
                    <a:lnB cap="flat" cmpd="sng" w="9525">
                      <a:solidFill>
                        <a:schemeClr val="lt1"/>
                      </a:solidFill>
                      <a:prstDash val="solid"/>
                      <a:round/>
                      <a:headEnd len="sm" w="sm" type="none"/>
                      <a:tailEnd len="sm" w="sm" type="none"/>
                    </a:lnB>
                    <a:solidFill>
                      <a:srgbClr val="EFEFEF"/>
                    </a:solidFill>
                  </a:tcPr>
                </a:tc>
              </a:tr>
              <a:tr h="371225">
                <a:tc gridSpan="2">
                  <a:txBody>
                    <a:bodyPr/>
                    <a:lstStyle/>
                    <a:p>
                      <a:pPr indent="0" lvl="0" marL="0" marR="0" rtl="0" algn="l">
                        <a:lnSpc>
                          <a:spcPct val="115000"/>
                        </a:lnSpc>
                        <a:spcBef>
                          <a:spcPts val="0"/>
                        </a:spcBef>
                        <a:spcAft>
                          <a:spcPts val="0"/>
                        </a:spcAft>
                        <a:buClr>
                          <a:schemeClr val="lt1"/>
                        </a:buClr>
                        <a:buSzPts val="1400"/>
                        <a:buFont typeface="Century Gothic"/>
                        <a:buNone/>
                      </a:pPr>
                      <a:r>
                        <a:rPr b="1" lang="en-GB" sz="1300" u="none" cap="none" strike="noStrike">
                          <a:solidFill>
                            <a:schemeClr val="lt1"/>
                          </a:solidFill>
                          <a:latin typeface="Lato"/>
                          <a:ea typeface="Lato"/>
                          <a:cs typeface="Lato"/>
                          <a:sym typeface="Lato"/>
                        </a:rPr>
                        <a:t>How well do staff ensure a balance between PSHCE specific lessons and </a:t>
                      </a:r>
                      <a:r>
                        <a:rPr b="1" lang="en-GB" sz="1300">
                          <a:solidFill>
                            <a:schemeClr val="lt1"/>
                          </a:solidFill>
                          <a:latin typeface="Lato"/>
                          <a:ea typeface="Lato"/>
                          <a:cs typeface="Lato"/>
                          <a:sym typeface="Lato"/>
                        </a:rPr>
                        <a:t>RSE &amp; PSHE</a:t>
                      </a:r>
                      <a:r>
                        <a:rPr b="1" lang="en-GB" sz="1300" u="none" cap="none" strike="noStrike">
                          <a:solidFill>
                            <a:schemeClr val="lt1"/>
                          </a:solidFill>
                          <a:latin typeface="Lato"/>
                          <a:ea typeface="Lato"/>
                          <a:cs typeface="Lato"/>
                          <a:sym typeface="Lato"/>
                        </a:rPr>
                        <a:t> issues in other subjects?</a:t>
                      </a:r>
                      <a:endParaRPr sz="1300" u="none" cap="none" strike="noStrike">
                        <a:latin typeface="Lato"/>
                        <a:ea typeface="Lato"/>
                        <a:cs typeface="Lato"/>
                        <a:sym typeface="Lato"/>
                      </a:endParaRPr>
                    </a:p>
                  </a:txBody>
                  <a:tcPr marT="45725" marB="45725" marR="91450" marL="91450">
                    <a:lnL cap="flat" cmpd="sng" w="9525">
                      <a:solidFill>
                        <a:schemeClr val="lt1"/>
                      </a:solidFill>
                      <a:prstDash val="solid"/>
                      <a:round/>
                      <a:headEnd len="sm" w="sm" type="none"/>
                      <a:tailEnd len="sm" w="sm" type="none"/>
                    </a:lnL>
                    <a:lnR cap="flat" cmpd="sng" w="9525">
                      <a:solidFill>
                        <a:schemeClr val="lt1"/>
                      </a:solidFill>
                      <a:prstDash val="solid"/>
                      <a:round/>
                      <a:headEnd len="sm" w="sm" type="none"/>
                      <a:tailEnd len="sm" w="sm" type="none"/>
                    </a:lnR>
                    <a:lnT cap="flat" cmpd="sng" w="9525">
                      <a:solidFill>
                        <a:schemeClr val="lt1"/>
                      </a:solidFill>
                      <a:prstDash val="solid"/>
                      <a:round/>
                      <a:headEnd len="sm" w="sm" type="none"/>
                      <a:tailEnd len="sm" w="sm" type="none"/>
                    </a:lnT>
                    <a:lnB cap="flat" cmpd="sng" w="9525">
                      <a:solidFill>
                        <a:schemeClr val="lt1"/>
                      </a:solidFill>
                      <a:prstDash val="solid"/>
                      <a:round/>
                      <a:headEnd len="sm" w="sm" type="none"/>
                      <a:tailEnd len="sm" w="sm" type="none"/>
                    </a:lnB>
                    <a:solidFill>
                      <a:srgbClr val="D81155"/>
                    </a:solidFill>
                  </a:tcPr>
                </a:tc>
                <a:tc hMerge="1"/>
              </a:tr>
              <a:tr h="371225">
                <a:tc rowSpan="6">
                  <a:txBody>
                    <a:bodyPr/>
                    <a:lstStyle/>
                    <a:p>
                      <a:pPr indent="0" lvl="0" marL="0" marR="0" rtl="0" algn="l">
                        <a:lnSpc>
                          <a:spcPct val="115000"/>
                        </a:lnSpc>
                        <a:spcBef>
                          <a:spcPts val="0"/>
                        </a:spcBef>
                        <a:spcAft>
                          <a:spcPts val="0"/>
                        </a:spcAft>
                        <a:buClr>
                          <a:srgbClr val="000000"/>
                        </a:buClr>
                        <a:buSzPts val="1200"/>
                        <a:buFont typeface="Arial"/>
                        <a:buNone/>
                      </a:pPr>
                      <a:r>
                        <a:rPr i="1" lang="en-GB" sz="1000" u="none" cap="none" strike="noStrike">
                          <a:latin typeface="Lato"/>
                          <a:ea typeface="Lato"/>
                          <a:cs typeface="Lato"/>
                          <a:sym typeface="Lato"/>
                        </a:rPr>
                        <a:t>Is there enough time provided for pupils to use their </a:t>
                      </a:r>
                      <a:r>
                        <a:rPr i="1" lang="en-GB" sz="1000">
                          <a:latin typeface="Lato"/>
                          <a:ea typeface="Lato"/>
                          <a:cs typeface="Lato"/>
                          <a:sym typeface="Lato"/>
                        </a:rPr>
                        <a:t>RSE &amp; PSHE</a:t>
                      </a:r>
                      <a:r>
                        <a:rPr i="1" lang="en-GB" sz="1000" u="none" cap="none" strike="noStrike">
                          <a:latin typeface="Lato"/>
                          <a:ea typeface="Lato"/>
                          <a:cs typeface="Lato"/>
                          <a:sym typeface="Lato"/>
                        </a:rPr>
                        <a:t> in other subjects? </a:t>
                      </a:r>
                      <a:endParaRPr sz="1000" u="none" cap="none" strike="noStrike">
                        <a:latin typeface="Lato"/>
                        <a:ea typeface="Lato"/>
                        <a:cs typeface="Lato"/>
                        <a:sym typeface="Lato"/>
                      </a:endParaRPr>
                    </a:p>
                    <a:p>
                      <a:pPr indent="0" lvl="0" marL="0" marR="0" rtl="0" algn="l">
                        <a:lnSpc>
                          <a:spcPct val="115000"/>
                        </a:lnSpc>
                        <a:spcBef>
                          <a:spcPts val="0"/>
                        </a:spcBef>
                        <a:spcAft>
                          <a:spcPts val="0"/>
                        </a:spcAft>
                        <a:buClr>
                          <a:srgbClr val="000000"/>
                        </a:buClr>
                        <a:buSzPts val="1200"/>
                        <a:buFont typeface="Arial"/>
                        <a:buNone/>
                      </a:pPr>
                      <a:r>
                        <a:rPr i="1" lang="en-GB" sz="1000" u="none" cap="none" strike="noStrike">
                          <a:latin typeface="Lato"/>
                          <a:ea typeface="Lato"/>
                          <a:cs typeface="Lato"/>
                          <a:sym typeface="Lato"/>
                        </a:rPr>
                        <a:t>How frequently are pupils being provided with opportunities to air their own opinions?</a:t>
                      </a:r>
                      <a:endParaRPr sz="1000" u="none" cap="none" strike="noStrike">
                        <a:latin typeface="Lato"/>
                        <a:ea typeface="Lato"/>
                        <a:cs typeface="Lato"/>
                        <a:sym typeface="Lato"/>
                      </a:endParaRPr>
                    </a:p>
                  </a:txBody>
                  <a:tcPr marT="45725" marB="45725" marR="91450" marL="91450">
                    <a:lnL cap="flat" cmpd="sng" w="9525">
                      <a:solidFill>
                        <a:schemeClr val="lt1"/>
                      </a:solidFill>
                      <a:prstDash val="solid"/>
                      <a:round/>
                      <a:headEnd len="sm" w="sm" type="none"/>
                      <a:tailEnd len="sm" w="sm" type="none"/>
                    </a:lnL>
                    <a:lnR cap="flat" cmpd="sng" w="9525">
                      <a:solidFill>
                        <a:schemeClr val="lt1"/>
                      </a:solidFill>
                      <a:prstDash val="solid"/>
                      <a:round/>
                      <a:headEnd len="sm" w="sm" type="none"/>
                      <a:tailEnd len="sm" w="sm" type="none"/>
                    </a:lnR>
                    <a:lnT cap="flat" cmpd="sng" w="9525">
                      <a:solidFill>
                        <a:schemeClr val="lt1"/>
                      </a:solidFill>
                      <a:prstDash val="solid"/>
                      <a:round/>
                      <a:headEnd len="sm" w="sm" type="none"/>
                      <a:tailEnd len="sm" w="sm" type="none"/>
                    </a:lnT>
                    <a:lnB cap="flat" cmpd="sng" w="9525">
                      <a:solidFill>
                        <a:schemeClr val="lt1"/>
                      </a:solidFill>
                      <a:prstDash val="solid"/>
                      <a:round/>
                      <a:headEnd len="sm" w="sm" type="none"/>
                      <a:tailEnd len="sm" w="sm" type="none"/>
                    </a:lnB>
                    <a:solidFill>
                      <a:srgbClr val="CCCCCC"/>
                    </a:solidFill>
                  </a:tcPr>
                </a:tc>
                <a:tc>
                  <a:txBody>
                    <a:bodyPr/>
                    <a:lstStyle/>
                    <a:p>
                      <a:pPr indent="0" lvl="0" marL="0" marR="0" rtl="0" algn="l">
                        <a:lnSpc>
                          <a:spcPct val="115000"/>
                        </a:lnSpc>
                        <a:spcBef>
                          <a:spcPts val="0"/>
                        </a:spcBef>
                        <a:spcAft>
                          <a:spcPts val="0"/>
                        </a:spcAft>
                        <a:buClr>
                          <a:srgbClr val="000000"/>
                        </a:buClr>
                        <a:buSzPts val="1800"/>
                        <a:buFont typeface="Arial"/>
                        <a:buNone/>
                      </a:pPr>
                      <a:r>
                        <a:t/>
                      </a:r>
                      <a:endParaRPr sz="1800" u="none" cap="none" strike="noStrike">
                        <a:latin typeface="Lato"/>
                        <a:ea typeface="Lato"/>
                        <a:cs typeface="Lato"/>
                        <a:sym typeface="Lato"/>
                      </a:endParaRPr>
                    </a:p>
                  </a:txBody>
                  <a:tcPr marT="45725" marB="45725" marR="91450" marL="91450">
                    <a:lnL cap="flat" cmpd="sng" w="9525">
                      <a:solidFill>
                        <a:schemeClr val="lt1"/>
                      </a:solidFill>
                      <a:prstDash val="solid"/>
                      <a:round/>
                      <a:headEnd len="sm" w="sm" type="none"/>
                      <a:tailEnd len="sm" w="sm" type="none"/>
                    </a:lnL>
                    <a:lnR cap="flat" cmpd="sng" w="9525">
                      <a:solidFill>
                        <a:schemeClr val="lt1"/>
                      </a:solidFill>
                      <a:prstDash val="solid"/>
                      <a:round/>
                      <a:headEnd len="sm" w="sm" type="none"/>
                      <a:tailEnd len="sm" w="sm" type="none"/>
                    </a:lnR>
                    <a:lnT cap="flat" cmpd="sng" w="9525">
                      <a:solidFill>
                        <a:schemeClr val="lt1"/>
                      </a:solidFill>
                      <a:prstDash val="solid"/>
                      <a:round/>
                      <a:headEnd len="sm" w="sm" type="none"/>
                      <a:tailEnd len="sm" w="sm" type="none"/>
                    </a:lnT>
                    <a:lnB cap="flat" cmpd="sng" w="9525">
                      <a:solidFill>
                        <a:schemeClr val="lt1"/>
                      </a:solidFill>
                      <a:prstDash val="solid"/>
                      <a:round/>
                      <a:headEnd len="sm" w="sm" type="none"/>
                      <a:tailEnd len="sm" w="sm" type="none"/>
                    </a:lnB>
                    <a:solidFill>
                      <a:srgbClr val="CCCCCC"/>
                    </a:solidFill>
                  </a:tcPr>
                </a:tc>
              </a:tr>
              <a:tr h="371225">
                <a:tc vMerge="1"/>
                <a:tc>
                  <a:txBody>
                    <a:bodyPr/>
                    <a:lstStyle/>
                    <a:p>
                      <a:pPr indent="0" lvl="0" marL="0" marR="0" rtl="0" algn="l">
                        <a:lnSpc>
                          <a:spcPct val="115000"/>
                        </a:lnSpc>
                        <a:spcBef>
                          <a:spcPts val="0"/>
                        </a:spcBef>
                        <a:spcAft>
                          <a:spcPts val="0"/>
                        </a:spcAft>
                        <a:buClr>
                          <a:srgbClr val="000000"/>
                        </a:buClr>
                        <a:buSzPts val="1800"/>
                        <a:buFont typeface="Arial"/>
                        <a:buNone/>
                      </a:pPr>
                      <a:r>
                        <a:t/>
                      </a:r>
                      <a:endParaRPr sz="1800" u="none" cap="none" strike="noStrike">
                        <a:latin typeface="Lato"/>
                        <a:ea typeface="Lato"/>
                        <a:cs typeface="Lato"/>
                        <a:sym typeface="Lato"/>
                      </a:endParaRPr>
                    </a:p>
                  </a:txBody>
                  <a:tcPr marT="45725" marB="45725" marR="91450" marL="91450">
                    <a:lnL cap="flat" cmpd="sng" w="9525">
                      <a:solidFill>
                        <a:schemeClr val="lt1"/>
                      </a:solidFill>
                      <a:prstDash val="solid"/>
                      <a:round/>
                      <a:headEnd len="sm" w="sm" type="none"/>
                      <a:tailEnd len="sm" w="sm" type="none"/>
                    </a:lnL>
                    <a:lnR cap="flat" cmpd="sng" w="9525">
                      <a:solidFill>
                        <a:schemeClr val="lt1"/>
                      </a:solidFill>
                      <a:prstDash val="solid"/>
                      <a:round/>
                      <a:headEnd len="sm" w="sm" type="none"/>
                      <a:tailEnd len="sm" w="sm" type="none"/>
                    </a:lnR>
                    <a:lnT cap="flat" cmpd="sng" w="9525">
                      <a:solidFill>
                        <a:schemeClr val="lt1"/>
                      </a:solidFill>
                      <a:prstDash val="solid"/>
                      <a:round/>
                      <a:headEnd len="sm" w="sm" type="none"/>
                      <a:tailEnd len="sm" w="sm" type="none"/>
                    </a:lnT>
                    <a:lnB cap="flat" cmpd="sng" w="9525">
                      <a:solidFill>
                        <a:schemeClr val="lt1"/>
                      </a:solidFill>
                      <a:prstDash val="solid"/>
                      <a:round/>
                      <a:headEnd len="sm" w="sm" type="none"/>
                      <a:tailEnd len="sm" w="sm" type="none"/>
                    </a:lnB>
                    <a:solidFill>
                      <a:srgbClr val="EFEFEF"/>
                    </a:solidFill>
                  </a:tcPr>
                </a:tc>
              </a:tr>
              <a:tr h="371225">
                <a:tc vMerge="1"/>
                <a:tc>
                  <a:txBody>
                    <a:bodyPr/>
                    <a:lstStyle/>
                    <a:p>
                      <a:pPr indent="0" lvl="0" marL="0" marR="0" rtl="0" algn="l">
                        <a:lnSpc>
                          <a:spcPct val="115000"/>
                        </a:lnSpc>
                        <a:spcBef>
                          <a:spcPts val="0"/>
                        </a:spcBef>
                        <a:spcAft>
                          <a:spcPts val="0"/>
                        </a:spcAft>
                        <a:buClr>
                          <a:srgbClr val="000000"/>
                        </a:buClr>
                        <a:buSzPts val="1800"/>
                        <a:buFont typeface="Arial"/>
                        <a:buNone/>
                      </a:pPr>
                      <a:r>
                        <a:t/>
                      </a:r>
                      <a:endParaRPr sz="1800" u="none" cap="none" strike="noStrike">
                        <a:latin typeface="Lato"/>
                        <a:ea typeface="Lato"/>
                        <a:cs typeface="Lato"/>
                        <a:sym typeface="Lato"/>
                      </a:endParaRPr>
                    </a:p>
                  </a:txBody>
                  <a:tcPr marT="45725" marB="45725" marR="91450" marL="91450">
                    <a:lnL cap="flat" cmpd="sng" w="9525">
                      <a:solidFill>
                        <a:schemeClr val="lt1"/>
                      </a:solidFill>
                      <a:prstDash val="solid"/>
                      <a:round/>
                      <a:headEnd len="sm" w="sm" type="none"/>
                      <a:tailEnd len="sm" w="sm" type="none"/>
                    </a:lnL>
                    <a:lnR cap="flat" cmpd="sng" w="9525">
                      <a:solidFill>
                        <a:schemeClr val="lt1"/>
                      </a:solidFill>
                      <a:prstDash val="solid"/>
                      <a:round/>
                      <a:headEnd len="sm" w="sm" type="none"/>
                      <a:tailEnd len="sm" w="sm" type="none"/>
                    </a:lnR>
                    <a:lnT cap="flat" cmpd="sng" w="9525">
                      <a:solidFill>
                        <a:schemeClr val="lt1"/>
                      </a:solidFill>
                      <a:prstDash val="solid"/>
                      <a:round/>
                      <a:headEnd len="sm" w="sm" type="none"/>
                      <a:tailEnd len="sm" w="sm" type="none"/>
                    </a:lnT>
                    <a:lnB cap="flat" cmpd="sng" w="9525">
                      <a:solidFill>
                        <a:schemeClr val="lt1"/>
                      </a:solidFill>
                      <a:prstDash val="solid"/>
                      <a:round/>
                      <a:headEnd len="sm" w="sm" type="none"/>
                      <a:tailEnd len="sm" w="sm" type="none"/>
                    </a:lnB>
                    <a:solidFill>
                      <a:srgbClr val="CCCCCC"/>
                    </a:solidFill>
                  </a:tcPr>
                </a:tc>
              </a:tr>
              <a:tr h="371225">
                <a:tc vMerge="1"/>
                <a:tc>
                  <a:txBody>
                    <a:bodyPr/>
                    <a:lstStyle/>
                    <a:p>
                      <a:pPr indent="0" lvl="0" marL="0" marR="0" rtl="0" algn="l">
                        <a:lnSpc>
                          <a:spcPct val="115000"/>
                        </a:lnSpc>
                        <a:spcBef>
                          <a:spcPts val="0"/>
                        </a:spcBef>
                        <a:spcAft>
                          <a:spcPts val="0"/>
                        </a:spcAft>
                        <a:buClr>
                          <a:srgbClr val="000000"/>
                        </a:buClr>
                        <a:buSzPts val="1800"/>
                        <a:buFont typeface="Arial"/>
                        <a:buNone/>
                      </a:pPr>
                      <a:r>
                        <a:t/>
                      </a:r>
                      <a:endParaRPr sz="1800" u="none" cap="none" strike="noStrike">
                        <a:latin typeface="Lato"/>
                        <a:ea typeface="Lato"/>
                        <a:cs typeface="Lato"/>
                        <a:sym typeface="Lato"/>
                      </a:endParaRPr>
                    </a:p>
                  </a:txBody>
                  <a:tcPr marT="45725" marB="45725" marR="91450" marL="91450">
                    <a:lnL cap="flat" cmpd="sng" w="9525">
                      <a:solidFill>
                        <a:schemeClr val="lt1"/>
                      </a:solidFill>
                      <a:prstDash val="solid"/>
                      <a:round/>
                      <a:headEnd len="sm" w="sm" type="none"/>
                      <a:tailEnd len="sm" w="sm" type="none"/>
                    </a:lnL>
                    <a:lnR cap="flat" cmpd="sng" w="9525">
                      <a:solidFill>
                        <a:schemeClr val="lt1"/>
                      </a:solidFill>
                      <a:prstDash val="solid"/>
                      <a:round/>
                      <a:headEnd len="sm" w="sm" type="none"/>
                      <a:tailEnd len="sm" w="sm" type="none"/>
                    </a:lnR>
                    <a:lnT cap="flat" cmpd="sng" w="9525">
                      <a:solidFill>
                        <a:schemeClr val="lt1"/>
                      </a:solidFill>
                      <a:prstDash val="solid"/>
                      <a:round/>
                      <a:headEnd len="sm" w="sm" type="none"/>
                      <a:tailEnd len="sm" w="sm" type="none"/>
                    </a:lnT>
                    <a:lnB cap="flat" cmpd="sng" w="9525">
                      <a:solidFill>
                        <a:schemeClr val="lt1"/>
                      </a:solidFill>
                      <a:prstDash val="solid"/>
                      <a:round/>
                      <a:headEnd len="sm" w="sm" type="none"/>
                      <a:tailEnd len="sm" w="sm" type="none"/>
                    </a:lnB>
                    <a:solidFill>
                      <a:srgbClr val="EFEFEF"/>
                    </a:solidFill>
                  </a:tcPr>
                </a:tc>
              </a:tr>
              <a:tr h="371225">
                <a:tc vMerge="1"/>
                <a:tc>
                  <a:txBody>
                    <a:bodyPr/>
                    <a:lstStyle/>
                    <a:p>
                      <a:pPr indent="0" lvl="0" marL="0" marR="0" rtl="0" algn="l">
                        <a:lnSpc>
                          <a:spcPct val="115000"/>
                        </a:lnSpc>
                        <a:spcBef>
                          <a:spcPts val="0"/>
                        </a:spcBef>
                        <a:spcAft>
                          <a:spcPts val="0"/>
                        </a:spcAft>
                        <a:buClr>
                          <a:srgbClr val="000000"/>
                        </a:buClr>
                        <a:buSzPts val="1800"/>
                        <a:buFont typeface="Arial"/>
                        <a:buNone/>
                      </a:pPr>
                      <a:r>
                        <a:t/>
                      </a:r>
                      <a:endParaRPr sz="1800" u="none" cap="none" strike="noStrike">
                        <a:latin typeface="Lato"/>
                        <a:ea typeface="Lato"/>
                        <a:cs typeface="Lato"/>
                        <a:sym typeface="Lato"/>
                      </a:endParaRPr>
                    </a:p>
                  </a:txBody>
                  <a:tcPr marT="45725" marB="45725" marR="91450" marL="91450">
                    <a:lnL cap="flat" cmpd="sng" w="9525">
                      <a:solidFill>
                        <a:schemeClr val="lt1"/>
                      </a:solidFill>
                      <a:prstDash val="solid"/>
                      <a:round/>
                      <a:headEnd len="sm" w="sm" type="none"/>
                      <a:tailEnd len="sm" w="sm" type="none"/>
                    </a:lnL>
                    <a:lnR cap="flat" cmpd="sng" w="9525">
                      <a:solidFill>
                        <a:schemeClr val="lt1"/>
                      </a:solidFill>
                      <a:prstDash val="solid"/>
                      <a:round/>
                      <a:headEnd len="sm" w="sm" type="none"/>
                      <a:tailEnd len="sm" w="sm" type="none"/>
                    </a:lnR>
                    <a:lnT cap="flat" cmpd="sng" w="9525">
                      <a:solidFill>
                        <a:schemeClr val="lt1"/>
                      </a:solidFill>
                      <a:prstDash val="solid"/>
                      <a:round/>
                      <a:headEnd len="sm" w="sm" type="none"/>
                      <a:tailEnd len="sm" w="sm" type="none"/>
                    </a:lnT>
                    <a:lnB cap="flat" cmpd="sng" w="9525">
                      <a:solidFill>
                        <a:schemeClr val="lt1"/>
                      </a:solidFill>
                      <a:prstDash val="solid"/>
                      <a:round/>
                      <a:headEnd len="sm" w="sm" type="none"/>
                      <a:tailEnd len="sm" w="sm" type="none"/>
                    </a:lnB>
                    <a:solidFill>
                      <a:srgbClr val="CCCCCC"/>
                    </a:solidFill>
                  </a:tcPr>
                </a:tc>
              </a:tr>
              <a:tr h="371225">
                <a:tc vMerge="1"/>
                <a:tc>
                  <a:txBody>
                    <a:bodyPr/>
                    <a:lstStyle/>
                    <a:p>
                      <a:pPr indent="0" lvl="0" marL="0" marR="0" rtl="0" algn="l">
                        <a:lnSpc>
                          <a:spcPct val="115000"/>
                        </a:lnSpc>
                        <a:spcBef>
                          <a:spcPts val="0"/>
                        </a:spcBef>
                        <a:spcAft>
                          <a:spcPts val="0"/>
                        </a:spcAft>
                        <a:buClr>
                          <a:srgbClr val="000000"/>
                        </a:buClr>
                        <a:buSzPts val="1800"/>
                        <a:buFont typeface="Arial"/>
                        <a:buNone/>
                      </a:pPr>
                      <a:r>
                        <a:t/>
                      </a:r>
                      <a:endParaRPr sz="1800" u="none" cap="none" strike="noStrike">
                        <a:latin typeface="Lato"/>
                        <a:ea typeface="Lato"/>
                        <a:cs typeface="Lato"/>
                        <a:sym typeface="Lato"/>
                      </a:endParaRPr>
                    </a:p>
                  </a:txBody>
                  <a:tcPr marT="45725" marB="45725" marR="91450" marL="91450">
                    <a:lnL cap="flat" cmpd="sng" w="9525">
                      <a:solidFill>
                        <a:schemeClr val="lt1"/>
                      </a:solidFill>
                      <a:prstDash val="solid"/>
                      <a:round/>
                      <a:headEnd len="sm" w="sm" type="none"/>
                      <a:tailEnd len="sm" w="sm" type="none"/>
                    </a:lnL>
                    <a:lnR cap="flat" cmpd="sng" w="9525">
                      <a:solidFill>
                        <a:schemeClr val="lt1"/>
                      </a:solidFill>
                      <a:prstDash val="solid"/>
                      <a:round/>
                      <a:headEnd len="sm" w="sm" type="none"/>
                      <a:tailEnd len="sm" w="sm" type="none"/>
                    </a:lnR>
                    <a:lnT cap="flat" cmpd="sng" w="9525">
                      <a:solidFill>
                        <a:schemeClr val="lt1"/>
                      </a:solidFill>
                      <a:prstDash val="solid"/>
                      <a:round/>
                      <a:headEnd len="sm" w="sm" type="none"/>
                      <a:tailEnd len="sm" w="sm" type="none"/>
                    </a:lnT>
                    <a:lnB cap="flat" cmpd="sng" w="9525">
                      <a:solidFill>
                        <a:schemeClr val="lt1"/>
                      </a:solidFill>
                      <a:prstDash val="solid"/>
                      <a:round/>
                      <a:headEnd len="sm" w="sm" type="none"/>
                      <a:tailEnd len="sm" w="sm" type="none"/>
                    </a:lnB>
                    <a:solidFill>
                      <a:srgbClr val="EFEFEF"/>
                    </a:solidFill>
                  </a:tcPr>
                </a:tc>
              </a:tr>
            </a:tbl>
          </a:graphicData>
        </a:graphic>
      </p:graphicFrame>
      <p:sp>
        <p:nvSpPr>
          <p:cNvPr id="117" name="Google Shape;117;p7"/>
          <p:cNvSpPr txBox="1"/>
          <p:nvPr>
            <p:ph idx="12" type="sldNum"/>
          </p:nvPr>
        </p:nvSpPr>
        <p:spPr>
          <a:xfrm>
            <a:off x="7086600" y="5906626"/>
            <a:ext cx="2057400" cy="365100"/>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Clr>
                <a:srgbClr val="000000"/>
              </a:buClr>
              <a:buSzPts val="1200"/>
              <a:buFont typeface="Arial"/>
              <a:buNone/>
            </a:pPr>
            <a:fld id="{00000000-1234-1234-1234-123412341234}" type="slidenum">
              <a:rPr lang="en-GB">
                <a:latin typeface="Lato"/>
                <a:ea typeface="Lato"/>
                <a:cs typeface="Lato"/>
                <a:sym typeface="Lato"/>
              </a:rPr>
              <a:t>‹#›</a:t>
            </a:fld>
            <a:endParaRPr>
              <a:latin typeface="Lato"/>
              <a:ea typeface="Lato"/>
              <a:cs typeface="Lato"/>
              <a:sym typeface="Lato"/>
            </a:endParaRPr>
          </a:p>
        </p:txBody>
      </p:sp>
      <p:sp>
        <p:nvSpPr>
          <p:cNvPr id="118" name="Google Shape;118;p7"/>
          <p:cNvSpPr/>
          <p:nvPr/>
        </p:nvSpPr>
        <p:spPr>
          <a:xfrm>
            <a:off x="368200" y="559125"/>
            <a:ext cx="4318200" cy="187500"/>
          </a:xfrm>
          <a:prstGeom prst="roundRect">
            <a:avLst>
              <a:gd fmla="val 50000" name="adj"/>
            </a:avLst>
          </a:prstGeom>
          <a:solidFill>
            <a:srgbClr val="FFEA28"/>
          </a:solidFill>
          <a:ln>
            <a:noFill/>
          </a:ln>
        </p:spPr>
        <p:txBody>
          <a:bodyPr anchorCtr="0" anchor="ctr" bIns="100450" lIns="100450" spcFirstLastPara="1" rIns="100450" wrap="square" tIns="100450">
            <a:noAutofit/>
          </a:bodyPr>
          <a:lstStyle/>
          <a:p>
            <a:pPr indent="0" lvl="0" marL="0" marR="0" rtl="0" algn="l">
              <a:lnSpc>
                <a:spcPct val="100000"/>
              </a:lnSpc>
              <a:spcBef>
                <a:spcPts val="0"/>
              </a:spcBef>
              <a:spcAft>
                <a:spcPts val="0"/>
              </a:spcAft>
              <a:buClr>
                <a:srgbClr val="000000"/>
              </a:buClr>
              <a:buSzPts val="1500"/>
              <a:buFont typeface="Arial"/>
              <a:buNone/>
            </a:pPr>
            <a:r>
              <a:t/>
            </a:r>
            <a:endParaRPr b="0" i="0" sz="1500" u="none" cap="none" strike="noStrike">
              <a:solidFill>
                <a:srgbClr val="000000"/>
              </a:solidFill>
              <a:latin typeface="Arial"/>
              <a:ea typeface="Arial"/>
              <a:cs typeface="Arial"/>
              <a:sym typeface="Arial"/>
            </a:endParaRPr>
          </a:p>
        </p:txBody>
      </p:sp>
      <p:sp>
        <p:nvSpPr>
          <p:cNvPr id="119" name="Google Shape;119;p7"/>
          <p:cNvSpPr txBox="1"/>
          <p:nvPr/>
        </p:nvSpPr>
        <p:spPr>
          <a:xfrm>
            <a:off x="368200" y="191450"/>
            <a:ext cx="4858500" cy="627900"/>
          </a:xfrm>
          <a:prstGeom prst="rect">
            <a:avLst/>
          </a:prstGeom>
          <a:noFill/>
          <a:ln>
            <a:noFill/>
          </a:ln>
        </p:spPr>
        <p:txBody>
          <a:bodyPr anchorCtr="0" anchor="t" bIns="91425" lIns="91425" spcFirstLastPara="1" rIns="91425" wrap="square" tIns="91425">
            <a:spAutoFit/>
          </a:bodyPr>
          <a:lstStyle/>
          <a:p>
            <a:pPr indent="0" lvl="0" marL="0" rtl="0" algn="l">
              <a:lnSpc>
                <a:spcPct val="90000"/>
              </a:lnSpc>
              <a:spcBef>
                <a:spcPts val="0"/>
              </a:spcBef>
              <a:spcAft>
                <a:spcPts val="0"/>
              </a:spcAft>
              <a:buNone/>
            </a:pPr>
            <a:r>
              <a:rPr b="1" lang="en-GB" sz="3200">
                <a:solidFill>
                  <a:srgbClr val="000000"/>
                </a:solidFill>
                <a:latin typeface="Caveat"/>
                <a:ea typeface="Caveat"/>
                <a:cs typeface="Caveat"/>
                <a:sym typeface="Caveat"/>
              </a:rPr>
              <a:t>Curriculum Implementation 4</a:t>
            </a:r>
            <a:endParaRPr b="1" sz="3200">
              <a:solidFill>
                <a:srgbClr val="000000"/>
              </a:solidFill>
              <a:latin typeface="Caveat"/>
              <a:ea typeface="Caveat"/>
              <a:cs typeface="Caveat"/>
              <a:sym typeface="Caveat"/>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3" name="Shape 123"/>
        <p:cNvGrpSpPr/>
        <p:nvPr/>
      </p:nvGrpSpPr>
      <p:grpSpPr>
        <a:xfrm>
          <a:off x="0" y="0"/>
          <a:ext cx="0" cy="0"/>
          <a:chOff x="0" y="0"/>
          <a:chExt cx="0" cy="0"/>
        </a:xfrm>
      </p:grpSpPr>
      <p:graphicFrame>
        <p:nvGraphicFramePr>
          <p:cNvPr id="124" name="Google Shape;124;p8"/>
          <p:cNvGraphicFramePr/>
          <p:nvPr/>
        </p:nvGraphicFramePr>
        <p:xfrm>
          <a:off x="194099" y="938255"/>
          <a:ext cx="3000000" cy="3000000"/>
        </p:xfrm>
        <a:graphic>
          <a:graphicData uri="http://schemas.openxmlformats.org/drawingml/2006/table">
            <a:tbl>
              <a:tblPr bandRow="1" firstRow="1">
                <a:noFill/>
                <a:tableStyleId>{784E7820-2CDD-4A5C-8E56-BA8138F0549F}</a:tableStyleId>
              </a:tblPr>
              <a:tblGrid>
                <a:gridCol w="2884125"/>
                <a:gridCol w="5871675"/>
              </a:tblGrid>
              <a:tr h="348650">
                <a:tc gridSpan="2">
                  <a:txBody>
                    <a:bodyPr/>
                    <a:lstStyle/>
                    <a:p>
                      <a:pPr indent="0" lvl="0" marL="0" marR="0" rtl="0" algn="l">
                        <a:lnSpc>
                          <a:spcPct val="115000"/>
                        </a:lnSpc>
                        <a:spcBef>
                          <a:spcPts val="0"/>
                        </a:spcBef>
                        <a:spcAft>
                          <a:spcPts val="0"/>
                        </a:spcAft>
                        <a:buClr>
                          <a:srgbClr val="000000"/>
                        </a:buClr>
                        <a:buSzPts val="1400"/>
                        <a:buFont typeface="Arial"/>
                        <a:buNone/>
                      </a:pPr>
                      <a:r>
                        <a:rPr lang="en-GB" sz="1300" u="none" cap="none" strike="noStrike">
                          <a:solidFill>
                            <a:schemeClr val="lt1"/>
                          </a:solidFill>
                          <a:latin typeface="Lato"/>
                          <a:ea typeface="Lato"/>
                          <a:cs typeface="Lato"/>
                          <a:sym typeface="Lato"/>
                        </a:rPr>
                        <a:t>How do you know that pupils are making positive progress in </a:t>
                      </a:r>
                      <a:r>
                        <a:rPr lang="en-GB" sz="1300">
                          <a:latin typeface="Lato"/>
                          <a:ea typeface="Lato"/>
                          <a:cs typeface="Lato"/>
                          <a:sym typeface="Lato"/>
                        </a:rPr>
                        <a:t>RSE &amp; PSHE</a:t>
                      </a:r>
                      <a:r>
                        <a:rPr lang="en-GB" sz="1300" u="none" cap="none" strike="noStrike">
                          <a:solidFill>
                            <a:schemeClr val="lt1"/>
                          </a:solidFill>
                          <a:latin typeface="Lato"/>
                          <a:ea typeface="Lato"/>
                          <a:cs typeface="Lato"/>
                          <a:sym typeface="Lato"/>
                        </a:rPr>
                        <a:t>?</a:t>
                      </a:r>
                      <a:endParaRPr sz="1300" u="none" cap="none" strike="noStrike">
                        <a:latin typeface="Lato"/>
                        <a:ea typeface="Lato"/>
                        <a:cs typeface="Lato"/>
                        <a:sym typeface="Lato"/>
                      </a:endParaRPr>
                    </a:p>
                  </a:txBody>
                  <a:tcPr marT="45725" marB="45725" marR="91450" marL="91450">
                    <a:lnL cap="flat" cmpd="sng" w="9525">
                      <a:solidFill>
                        <a:schemeClr val="lt1"/>
                      </a:solidFill>
                      <a:prstDash val="solid"/>
                      <a:round/>
                      <a:headEnd len="sm" w="sm" type="none"/>
                      <a:tailEnd len="sm" w="sm" type="none"/>
                    </a:lnL>
                    <a:lnR cap="flat" cmpd="sng" w="9525">
                      <a:solidFill>
                        <a:schemeClr val="lt1"/>
                      </a:solidFill>
                      <a:prstDash val="solid"/>
                      <a:round/>
                      <a:headEnd len="sm" w="sm" type="none"/>
                      <a:tailEnd len="sm" w="sm" type="none"/>
                    </a:lnR>
                    <a:lnT cap="flat" cmpd="sng" w="9525">
                      <a:solidFill>
                        <a:schemeClr val="lt1"/>
                      </a:solidFill>
                      <a:prstDash val="solid"/>
                      <a:round/>
                      <a:headEnd len="sm" w="sm" type="none"/>
                      <a:tailEnd len="sm" w="sm" type="none"/>
                    </a:lnT>
                    <a:lnB cap="flat" cmpd="sng" w="9525">
                      <a:solidFill>
                        <a:schemeClr val="lt1"/>
                      </a:solidFill>
                      <a:prstDash val="solid"/>
                      <a:round/>
                      <a:headEnd len="sm" w="sm" type="none"/>
                      <a:tailEnd len="sm" w="sm" type="none"/>
                    </a:lnB>
                    <a:solidFill>
                      <a:srgbClr val="D81155"/>
                    </a:solidFill>
                  </a:tcPr>
                </a:tc>
                <a:tc hMerge="1"/>
              </a:tr>
              <a:tr h="348650">
                <a:tc rowSpan="6">
                  <a:txBody>
                    <a:bodyPr/>
                    <a:lstStyle/>
                    <a:p>
                      <a:pPr indent="0" lvl="0" marL="0" marR="0" rtl="0" algn="l">
                        <a:lnSpc>
                          <a:spcPct val="115000"/>
                        </a:lnSpc>
                        <a:spcBef>
                          <a:spcPts val="0"/>
                        </a:spcBef>
                        <a:spcAft>
                          <a:spcPts val="0"/>
                        </a:spcAft>
                        <a:buClr>
                          <a:srgbClr val="000000"/>
                        </a:buClr>
                        <a:buSzPts val="1200"/>
                        <a:buFont typeface="Arial"/>
                        <a:buNone/>
                      </a:pPr>
                      <a:r>
                        <a:rPr i="1" lang="en-GB" sz="1000" u="none" cap="none" strike="noStrike">
                          <a:latin typeface="Lato"/>
                          <a:ea typeface="Lato"/>
                          <a:cs typeface="Lato"/>
                          <a:sym typeface="Lato"/>
                        </a:rPr>
                        <a:t>How do you measure progress within lessons in </a:t>
                      </a:r>
                      <a:r>
                        <a:rPr i="1" lang="en-GB" sz="1000">
                          <a:latin typeface="Lato"/>
                          <a:ea typeface="Lato"/>
                          <a:cs typeface="Lato"/>
                          <a:sym typeface="Lato"/>
                        </a:rPr>
                        <a:t>RSE &amp; PSHE</a:t>
                      </a:r>
                      <a:r>
                        <a:rPr i="1" lang="en-GB" sz="1000" u="none" cap="none" strike="noStrike">
                          <a:latin typeface="Lato"/>
                          <a:ea typeface="Lato"/>
                          <a:cs typeface="Lato"/>
                          <a:sym typeface="Lato"/>
                        </a:rPr>
                        <a:t>?</a:t>
                      </a:r>
                      <a:endParaRPr sz="1000" u="none" cap="none" strike="noStrike">
                        <a:latin typeface="Lato"/>
                        <a:ea typeface="Lato"/>
                        <a:cs typeface="Lato"/>
                        <a:sym typeface="Lato"/>
                      </a:endParaRPr>
                    </a:p>
                    <a:p>
                      <a:pPr indent="0" lvl="0" marL="0" marR="0" rtl="0" algn="l">
                        <a:lnSpc>
                          <a:spcPct val="115000"/>
                        </a:lnSpc>
                        <a:spcBef>
                          <a:spcPts val="0"/>
                        </a:spcBef>
                        <a:spcAft>
                          <a:spcPts val="0"/>
                        </a:spcAft>
                        <a:buClr>
                          <a:srgbClr val="000000"/>
                        </a:buClr>
                        <a:buSzPts val="1200"/>
                        <a:buFont typeface="Arial"/>
                        <a:buNone/>
                      </a:pPr>
                      <a:r>
                        <a:rPr i="1" lang="en-GB" sz="1000" u="none" cap="none" strike="noStrike">
                          <a:latin typeface="Lato"/>
                          <a:ea typeface="Lato"/>
                          <a:cs typeface="Lato"/>
                          <a:sym typeface="Lato"/>
                        </a:rPr>
                        <a:t>How do you measure progress over time in </a:t>
                      </a:r>
                      <a:r>
                        <a:rPr i="1" lang="en-GB" sz="1000">
                          <a:latin typeface="Lato"/>
                          <a:ea typeface="Lato"/>
                          <a:cs typeface="Lato"/>
                          <a:sym typeface="Lato"/>
                        </a:rPr>
                        <a:t>RSE &amp; PSHE</a:t>
                      </a:r>
                      <a:r>
                        <a:rPr i="1" lang="en-GB" sz="1000" u="none" cap="none" strike="noStrike">
                          <a:latin typeface="Lato"/>
                          <a:ea typeface="Lato"/>
                          <a:cs typeface="Lato"/>
                          <a:sym typeface="Lato"/>
                        </a:rPr>
                        <a:t>?</a:t>
                      </a:r>
                      <a:endParaRPr sz="1000" u="none" cap="none" strike="noStrike">
                        <a:latin typeface="Lato"/>
                        <a:ea typeface="Lato"/>
                        <a:cs typeface="Lato"/>
                        <a:sym typeface="Lato"/>
                      </a:endParaRPr>
                    </a:p>
                    <a:p>
                      <a:pPr indent="0" lvl="0" marL="0" marR="0" rtl="0" algn="l">
                        <a:lnSpc>
                          <a:spcPct val="115000"/>
                        </a:lnSpc>
                        <a:spcBef>
                          <a:spcPts val="0"/>
                        </a:spcBef>
                        <a:spcAft>
                          <a:spcPts val="0"/>
                        </a:spcAft>
                        <a:buClr>
                          <a:srgbClr val="000000"/>
                        </a:buClr>
                        <a:buSzPts val="1200"/>
                        <a:buFont typeface="Arial"/>
                        <a:buNone/>
                      </a:pPr>
                      <a:r>
                        <a:rPr i="1" lang="en-GB" sz="1000" u="none" cap="none" strike="noStrike">
                          <a:latin typeface="Lato"/>
                          <a:ea typeface="Lato"/>
                          <a:cs typeface="Lato"/>
                          <a:sym typeface="Lato"/>
                        </a:rPr>
                        <a:t>How do you know how many pupils are attaining the expected  level for their age at the end of each year? </a:t>
                      </a:r>
                      <a:endParaRPr sz="1000" u="none" cap="none" strike="noStrike">
                        <a:latin typeface="Lato"/>
                        <a:ea typeface="Lato"/>
                        <a:cs typeface="Lato"/>
                        <a:sym typeface="Lato"/>
                      </a:endParaRPr>
                    </a:p>
                    <a:p>
                      <a:pPr indent="0" lvl="0" marL="0" marR="0" rtl="0" algn="l">
                        <a:lnSpc>
                          <a:spcPct val="115000"/>
                        </a:lnSpc>
                        <a:spcBef>
                          <a:spcPts val="0"/>
                        </a:spcBef>
                        <a:spcAft>
                          <a:spcPts val="0"/>
                        </a:spcAft>
                        <a:buClr>
                          <a:srgbClr val="000000"/>
                        </a:buClr>
                        <a:buSzPts val="1200"/>
                        <a:buFont typeface="Arial"/>
                        <a:buNone/>
                      </a:pPr>
                      <a:r>
                        <a:rPr i="1" lang="en-GB" sz="1000" u="none" cap="none" strike="noStrike">
                          <a:latin typeface="Lato"/>
                          <a:ea typeface="Lato"/>
                          <a:cs typeface="Lato"/>
                          <a:sym typeface="Lato"/>
                        </a:rPr>
                        <a:t>Does this  include measurement of pupils working at greater depth?</a:t>
                      </a:r>
                      <a:endParaRPr sz="1000" u="none" cap="none" strike="noStrike">
                        <a:latin typeface="Lato"/>
                        <a:ea typeface="Lato"/>
                        <a:cs typeface="Lato"/>
                        <a:sym typeface="Lato"/>
                      </a:endParaRPr>
                    </a:p>
                  </a:txBody>
                  <a:tcPr marT="45725" marB="45725" marR="91450" marL="91450">
                    <a:lnL cap="flat" cmpd="sng" w="9525">
                      <a:solidFill>
                        <a:schemeClr val="lt1"/>
                      </a:solidFill>
                      <a:prstDash val="solid"/>
                      <a:round/>
                      <a:headEnd len="sm" w="sm" type="none"/>
                      <a:tailEnd len="sm" w="sm" type="none"/>
                    </a:lnL>
                    <a:lnR cap="flat" cmpd="sng" w="9525">
                      <a:solidFill>
                        <a:schemeClr val="lt1"/>
                      </a:solidFill>
                      <a:prstDash val="solid"/>
                      <a:round/>
                      <a:headEnd len="sm" w="sm" type="none"/>
                      <a:tailEnd len="sm" w="sm" type="none"/>
                    </a:lnR>
                    <a:lnT cap="flat" cmpd="sng" w="9525">
                      <a:solidFill>
                        <a:schemeClr val="lt1"/>
                      </a:solidFill>
                      <a:prstDash val="solid"/>
                      <a:round/>
                      <a:headEnd len="sm" w="sm" type="none"/>
                      <a:tailEnd len="sm" w="sm" type="none"/>
                    </a:lnT>
                    <a:lnB cap="flat" cmpd="sng" w="9525">
                      <a:solidFill>
                        <a:schemeClr val="lt1"/>
                      </a:solidFill>
                      <a:prstDash val="solid"/>
                      <a:round/>
                      <a:headEnd len="sm" w="sm" type="none"/>
                      <a:tailEnd len="sm" w="sm" type="none"/>
                    </a:lnB>
                    <a:solidFill>
                      <a:srgbClr val="CCCCCC"/>
                    </a:solidFill>
                  </a:tcPr>
                </a:tc>
                <a:tc>
                  <a:txBody>
                    <a:bodyPr/>
                    <a:lstStyle/>
                    <a:p>
                      <a:pPr indent="0" lvl="0" marL="0" marR="0" rtl="0" algn="l">
                        <a:lnSpc>
                          <a:spcPct val="115000"/>
                        </a:lnSpc>
                        <a:spcBef>
                          <a:spcPts val="0"/>
                        </a:spcBef>
                        <a:spcAft>
                          <a:spcPts val="0"/>
                        </a:spcAft>
                        <a:buClr>
                          <a:srgbClr val="000000"/>
                        </a:buClr>
                        <a:buSzPts val="1400"/>
                        <a:buFont typeface="Arial"/>
                        <a:buNone/>
                      </a:pPr>
                      <a:r>
                        <a:t/>
                      </a:r>
                      <a:endParaRPr sz="1400" u="none" cap="none" strike="noStrike">
                        <a:latin typeface="Lato"/>
                        <a:ea typeface="Lato"/>
                        <a:cs typeface="Lato"/>
                        <a:sym typeface="Lato"/>
                      </a:endParaRPr>
                    </a:p>
                  </a:txBody>
                  <a:tcPr marT="45725" marB="45725" marR="91450" marL="91450">
                    <a:lnL cap="flat" cmpd="sng" w="9525">
                      <a:solidFill>
                        <a:schemeClr val="lt1"/>
                      </a:solidFill>
                      <a:prstDash val="solid"/>
                      <a:round/>
                      <a:headEnd len="sm" w="sm" type="none"/>
                      <a:tailEnd len="sm" w="sm" type="none"/>
                    </a:lnL>
                    <a:lnR cap="flat" cmpd="sng" w="9525">
                      <a:solidFill>
                        <a:schemeClr val="lt1"/>
                      </a:solidFill>
                      <a:prstDash val="solid"/>
                      <a:round/>
                      <a:headEnd len="sm" w="sm" type="none"/>
                      <a:tailEnd len="sm" w="sm" type="none"/>
                    </a:lnR>
                    <a:lnT cap="flat" cmpd="sng" w="9525">
                      <a:solidFill>
                        <a:schemeClr val="lt1"/>
                      </a:solidFill>
                      <a:prstDash val="solid"/>
                      <a:round/>
                      <a:headEnd len="sm" w="sm" type="none"/>
                      <a:tailEnd len="sm" w="sm" type="none"/>
                    </a:lnT>
                    <a:lnB cap="flat" cmpd="sng" w="9525">
                      <a:solidFill>
                        <a:schemeClr val="lt1"/>
                      </a:solidFill>
                      <a:prstDash val="solid"/>
                      <a:round/>
                      <a:headEnd len="sm" w="sm" type="none"/>
                      <a:tailEnd len="sm" w="sm" type="none"/>
                    </a:lnB>
                    <a:solidFill>
                      <a:srgbClr val="CCCCCC"/>
                    </a:solidFill>
                  </a:tcPr>
                </a:tc>
              </a:tr>
              <a:tr h="348650">
                <a:tc vMerge="1"/>
                <a:tc>
                  <a:txBody>
                    <a:bodyPr/>
                    <a:lstStyle/>
                    <a:p>
                      <a:pPr indent="0" lvl="0" marL="0" marR="0" rtl="0" algn="l">
                        <a:lnSpc>
                          <a:spcPct val="115000"/>
                        </a:lnSpc>
                        <a:spcBef>
                          <a:spcPts val="0"/>
                        </a:spcBef>
                        <a:spcAft>
                          <a:spcPts val="0"/>
                        </a:spcAft>
                        <a:buClr>
                          <a:srgbClr val="000000"/>
                        </a:buClr>
                        <a:buSzPts val="1400"/>
                        <a:buFont typeface="Arial"/>
                        <a:buNone/>
                      </a:pPr>
                      <a:r>
                        <a:t/>
                      </a:r>
                      <a:endParaRPr sz="1400" u="none" cap="none" strike="noStrike">
                        <a:latin typeface="Lato"/>
                        <a:ea typeface="Lato"/>
                        <a:cs typeface="Lato"/>
                        <a:sym typeface="Lato"/>
                      </a:endParaRPr>
                    </a:p>
                  </a:txBody>
                  <a:tcPr marT="45725" marB="45725" marR="91450" marL="91450">
                    <a:lnL cap="flat" cmpd="sng" w="9525">
                      <a:solidFill>
                        <a:schemeClr val="lt1"/>
                      </a:solidFill>
                      <a:prstDash val="solid"/>
                      <a:round/>
                      <a:headEnd len="sm" w="sm" type="none"/>
                      <a:tailEnd len="sm" w="sm" type="none"/>
                    </a:lnL>
                    <a:lnR cap="flat" cmpd="sng" w="9525">
                      <a:solidFill>
                        <a:schemeClr val="lt1"/>
                      </a:solidFill>
                      <a:prstDash val="solid"/>
                      <a:round/>
                      <a:headEnd len="sm" w="sm" type="none"/>
                      <a:tailEnd len="sm" w="sm" type="none"/>
                    </a:lnR>
                    <a:lnT cap="flat" cmpd="sng" w="9525">
                      <a:solidFill>
                        <a:schemeClr val="lt1"/>
                      </a:solidFill>
                      <a:prstDash val="solid"/>
                      <a:round/>
                      <a:headEnd len="sm" w="sm" type="none"/>
                      <a:tailEnd len="sm" w="sm" type="none"/>
                    </a:lnT>
                    <a:lnB cap="flat" cmpd="sng" w="9525">
                      <a:solidFill>
                        <a:schemeClr val="lt1"/>
                      </a:solidFill>
                      <a:prstDash val="solid"/>
                      <a:round/>
                      <a:headEnd len="sm" w="sm" type="none"/>
                      <a:tailEnd len="sm" w="sm" type="none"/>
                    </a:lnB>
                    <a:solidFill>
                      <a:srgbClr val="EFEFEF"/>
                    </a:solidFill>
                  </a:tcPr>
                </a:tc>
              </a:tr>
              <a:tr h="348650">
                <a:tc vMerge="1"/>
                <a:tc>
                  <a:txBody>
                    <a:bodyPr/>
                    <a:lstStyle/>
                    <a:p>
                      <a:pPr indent="0" lvl="0" marL="0" marR="0" rtl="0" algn="l">
                        <a:lnSpc>
                          <a:spcPct val="115000"/>
                        </a:lnSpc>
                        <a:spcBef>
                          <a:spcPts val="0"/>
                        </a:spcBef>
                        <a:spcAft>
                          <a:spcPts val="0"/>
                        </a:spcAft>
                        <a:buClr>
                          <a:srgbClr val="000000"/>
                        </a:buClr>
                        <a:buSzPts val="1400"/>
                        <a:buFont typeface="Arial"/>
                        <a:buNone/>
                      </a:pPr>
                      <a:r>
                        <a:t/>
                      </a:r>
                      <a:endParaRPr sz="1400" u="none" cap="none" strike="noStrike">
                        <a:latin typeface="Lato"/>
                        <a:ea typeface="Lato"/>
                        <a:cs typeface="Lato"/>
                        <a:sym typeface="Lato"/>
                      </a:endParaRPr>
                    </a:p>
                  </a:txBody>
                  <a:tcPr marT="45725" marB="45725" marR="91450" marL="91450">
                    <a:lnL cap="flat" cmpd="sng" w="9525">
                      <a:solidFill>
                        <a:schemeClr val="lt1"/>
                      </a:solidFill>
                      <a:prstDash val="solid"/>
                      <a:round/>
                      <a:headEnd len="sm" w="sm" type="none"/>
                      <a:tailEnd len="sm" w="sm" type="none"/>
                    </a:lnL>
                    <a:lnR cap="flat" cmpd="sng" w="9525">
                      <a:solidFill>
                        <a:schemeClr val="lt1"/>
                      </a:solidFill>
                      <a:prstDash val="solid"/>
                      <a:round/>
                      <a:headEnd len="sm" w="sm" type="none"/>
                      <a:tailEnd len="sm" w="sm" type="none"/>
                    </a:lnR>
                    <a:lnT cap="flat" cmpd="sng" w="9525">
                      <a:solidFill>
                        <a:schemeClr val="lt1"/>
                      </a:solidFill>
                      <a:prstDash val="solid"/>
                      <a:round/>
                      <a:headEnd len="sm" w="sm" type="none"/>
                      <a:tailEnd len="sm" w="sm" type="none"/>
                    </a:lnT>
                    <a:lnB cap="flat" cmpd="sng" w="9525">
                      <a:solidFill>
                        <a:schemeClr val="lt1"/>
                      </a:solidFill>
                      <a:prstDash val="solid"/>
                      <a:round/>
                      <a:headEnd len="sm" w="sm" type="none"/>
                      <a:tailEnd len="sm" w="sm" type="none"/>
                    </a:lnB>
                    <a:solidFill>
                      <a:srgbClr val="CCCCCC"/>
                    </a:solidFill>
                  </a:tcPr>
                </a:tc>
              </a:tr>
              <a:tr h="348650">
                <a:tc vMerge="1"/>
                <a:tc>
                  <a:txBody>
                    <a:bodyPr/>
                    <a:lstStyle/>
                    <a:p>
                      <a:pPr indent="0" lvl="0" marL="0" marR="0" rtl="0" algn="l">
                        <a:lnSpc>
                          <a:spcPct val="115000"/>
                        </a:lnSpc>
                        <a:spcBef>
                          <a:spcPts val="0"/>
                        </a:spcBef>
                        <a:spcAft>
                          <a:spcPts val="0"/>
                        </a:spcAft>
                        <a:buClr>
                          <a:srgbClr val="000000"/>
                        </a:buClr>
                        <a:buSzPts val="1400"/>
                        <a:buFont typeface="Arial"/>
                        <a:buNone/>
                      </a:pPr>
                      <a:r>
                        <a:t/>
                      </a:r>
                      <a:endParaRPr sz="1400" u="none" cap="none" strike="noStrike">
                        <a:latin typeface="Lato"/>
                        <a:ea typeface="Lato"/>
                        <a:cs typeface="Lato"/>
                        <a:sym typeface="Lato"/>
                      </a:endParaRPr>
                    </a:p>
                  </a:txBody>
                  <a:tcPr marT="45725" marB="45725" marR="91450" marL="91450">
                    <a:lnL cap="flat" cmpd="sng" w="9525">
                      <a:solidFill>
                        <a:schemeClr val="lt1"/>
                      </a:solidFill>
                      <a:prstDash val="solid"/>
                      <a:round/>
                      <a:headEnd len="sm" w="sm" type="none"/>
                      <a:tailEnd len="sm" w="sm" type="none"/>
                    </a:lnL>
                    <a:lnR cap="flat" cmpd="sng" w="9525">
                      <a:solidFill>
                        <a:schemeClr val="lt1"/>
                      </a:solidFill>
                      <a:prstDash val="solid"/>
                      <a:round/>
                      <a:headEnd len="sm" w="sm" type="none"/>
                      <a:tailEnd len="sm" w="sm" type="none"/>
                    </a:lnR>
                    <a:lnT cap="flat" cmpd="sng" w="9525">
                      <a:solidFill>
                        <a:schemeClr val="lt1"/>
                      </a:solidFill>
                      <a:prstDash val="solid"/>
                      <a:round/>
                      <a:headEnd len="sm" w="sm" type="none"/>
                      <a:tailEnd len="sm" w="sm" type="none"/>
                    </a:lnT>
                    <a:lnB cap="flat" cmpd="sng" w="9525">
                      <a:solidFill>
                        <a:schemeClr val="lt1"/>
                      </a:solidFill>
                      <a:prstDash val="solid"/>
                      <a:round/>
                      <a:headEnd len="sm" w="sm" type="none"/>
                      <a:tailEnd len="sm" w="sm" type="none"/>
                    </a:lnB>
                    <a:solidFill>
                      <a:srgbClr val="EFEFEF"/>
                    </a:solidFill>
                  </a:tcPr>
                </a:tc>
              </a:tr>
              <a:tr h="348650">
                <a:tc vMerge="1"/>
                <a:tc>
                  <a:txBody>
                    <a:bodyPr/>
                    <a:lstStyle/>
                    <a:p>
                      <a:pPr indent="0" lvl="0" marL="0" marR="0" rtl="0" algn="l">
                        <a:lnSpc>
                          <a:spcPct val="115000"/>
                        </a:lnSpc>
                        <a:spcBef>
                          <a:spcPts val="0"/>
                        </a:spcBef>
                        <a:spcAft>
                          <a:spcPts val="0"/>
                        </a:spcAft>
                        <a:buClr>
                          <a:srgbClr val="000000"/>
                        </a:buClr>
                        <a:buSzPts val="1400"/>
                        <a:buFont typeface="Arial"/>
                        <a:buNone/>
                      </a:pPr>
                      <a:r>
                        <a:t/>
                      </a:r>
                      <a:endParaRPr sz="1400" u="none" cap="none" strike="noStrike">
                        <a:latin typeface="Lato"/>
                        <a:ea typeface="Lato"/>
                        <a:cs typeface="Lato"/>
                        <a:sym typeface="Lato"/>
                      </a:endParaRPr>
                    </a:p>
                  </a:txBody>
                  <a:tcPr marT="45725" marB="45725" marR="91450" marL="91450">
                    <a:lnL cap="flat" cmpd="sng" w="9525">
                      <a:solidFill>
                        <a:schemeClr val="lt1"/>
                      </a:solidFill>
                      <a:prstDash val="solid"/>
                      <a:round/>
                      <a:headEnd len="sm" w="sm" type="none"/>
                      <a:tailEnd len="sm" w="sm" type="none"/>
                    </a:lnL>
                    <a:lnR cap="flat" cmpd="sng" w="9525">
                      <a:solidFill>
                        <a:schemeClr val="lt1"/>
                      </a:solidFill>
                      <a:prstDash val="solid"/>
                      <a:round/>
                      <a:headEnd len="sm" w="sm" type="none"/>
                      <a:tailEnd len="sm" w="sm" type="none"/>
                    </a:lnR>
                    <a:lnT cap="flat" cmpd="sng" w="9525">
                      <a:solidFill>
                        <a:schemeClr val="lt1"/>
                      </a:solidFill>
                      <a:prstDash val="solid"/>
                      <a:round/>
                      <a:headEnd len="sm" w="sm" type="none"/>
                      <a:tailEnd len="sm" w="sm" type="none"/>
                    </a:lnT>
                    <a:lnB cap="flat" cmpd="sng" w="9525">
                      <a:solidFill>
                        <a:schemeClr val="lt1"/>
                      </a:solidFill>
                      <a:prstDash val="solid"/>
                      <a:round/>
                      <a:headEnd len="sm" w="sm" type="none"/>
                      <a:tailEnd len="sm" w="sm" type="none"/>
                    </a:lnB>
                    <a:solidFill>
                      <a:srgbClr val="CCCCCC"/>
                    </a:solidFill>
                  </a:tcPr>
                </a:tc>
              </a:tr>
              <a:tr h="348650">
                <a:tc vMerge="1"/>
                <a:tc>
                  <a:txBody>
                    <a:bodyPr/>
                    <a:lstStyle/>
                    <a:p>
                      <a:pPr indent="0" lvl="0" marL="0" marR="0" rtl="0" algn="l">
                        <a:lnSpc>
                          <a:spcPct val="115000"/>
                        </a:lnSpc>
                        <a:spcBef>
                          <a:spcPts val="0"/>
                        </a:spcBef>
                        <a:spcAft>
                          <a:spcPts val="0"/>
                        </a:spcAft>
                        <a:buClr>
                          <a:srgbClr val="000000"/>
                        </a:buClr>
                        <a:buSzPts val="1400"/>
                        <a:buFont typeface="Arial"/>
                        <a:buNone/>
                      </a:pPr>
                      <a:r>
                        <a:t/>
                      </a:r>
                      <a:endParaRPr b="1" sz="1400" u="none" cap="none" strike="noStrike">
                        <a:latin typeface="Lato"/>
                        <a:ea typeface="Lato"/>
                        <a:cs typeface="Lato"/>
                        <a:sym typeface="Lato"/>
                      </a:endParaRPr>
                    </a:p>
                  </a:txBody>
                  <a:tcPr marT="45725" marB="45725" marR="91450" marL="91450">
                    <a:lnL cap="flat" cmpd="sng" w="9525">
                      <a:solidFill>
                        <a:schemeClr val="lt1"/>
                      </a:solidFill>
                      <a:prstDash val="solid"/>
                      <a:round/>
                      <a:headEnd len="sm" w="sm" type="none"/>
                      <a:tailEnd len="sm" w="sm" type="none"/>
                    </a:lnL>
                    <a:lnR cap="flat" cmpd="sng" w="9525">
                      <a:solidFill>
                        <a:schemeClr val="lt1"/>
                      </a:solidFill>
                      <a:prstDash val="solid"/>
                      <a:round/>
                      <a:headEnd len="sm" w="sm" type="none"/>
                      <a:tailEnd len="sm" w="sm" type="none"/>
                    </a:lnR>
                    <a:lnT cap="flat" cmpd="sng" w="9525">
                      <a:solidFill>
                        <a:schemeClr val="lt1"/>
                      </a:solidFill>
                      <a:prstDash val="solid"/>
                      <a:round/>
                      <a:headEnd len="sm" w="sm" type="none"/>
                      <a:tailEnd len="sm" w="sm" type="none"/>
                    </a:lnT>
                    <a:lnB cap="flat" cmpd="sng" w="9525">
                      <a:solidFill>
                        <a:schemeClr val="lt1"/>
                      </a:solidFill>
                      <a:prstDash val="solid"/>
                      <a:round/>
                      <a:headEnd len="sm" w="sm" type="none"/>
                      <a:tailEnd len="sm" w="sm" type="none"/>
                    </a:lnB>
                    <a:solidFill>
                      <a:srgbClr val="EFEFEF"/>
                    </a:solidFill>
                  </a:tcPr>
                </a:tc>
              </a:tr>
              <a:tr h="517400">
                <a:tc gridSpan="2">
                  <a:txBody>
                    <a:bodyPr/>
                    <a:lstStyle/>
                    <a:p>
                      <a:pPr indent="0" lvl="0" marL="0" marR="0" rtl="0" algn="l">
                        <a:lnSpc>
                          <a:spcPct val="115000"/>
                        </a:lnSpc>
                        <a:spcBef>
                          <a:spcPts val="0"/>
                        </a:spcBef>
                        <a:spcAft>
                          <a:spcPts val="0"/>
                        </a:spcAft>
                        <a:buClr>
                          <a:schemeClr val="lt1"/>
                        </a:buClr>
                        <a:buSzPts val="1400"/>
                        <a:buFont typeface="Century Gothic"/>
                        <a:buNone/>
                      </a:pPr>
                      <a:r>
                        <a:rPr b="1" lang="en-GB" sz="1300" u="none" cap="none" strike="noStrike">
                          <a:solidFill>
                            <a:schemeClr val="lt1"/>
                          </a:solidFill>
                          <a:latin typeface="Lato"/>
                          <a:ea typeface="Lato"/>
                          <a:cs typeface="Lato"/>
                          <a:sym typeface="Lato"/>
                        </a:rPr>
                        <a:t>Which aspect/s of the </a:t>
                      </a:r>
                      <a:r>
                        <a:rPr b="1" lang="en-GB" sz="1300">
                          <a:solidFill>
                            <a:schemeClr val="lt1"/>
                          </a:solidFill>
                          <a:latin typeface="Lato"/>
                          <a:ea typeface="Lato"/>
                          <a:cs typeface="Lato"/>
                          <a:sym typeface="Lato"/>
                        </a:rPr>
                        <a:t>RSE &amp; PSHE</a:t>
                      </a:r>
                      <a:r>
                        <a:rPr b="1" lang="en-GB" sz="1300" u="none" cap="none" strike="noStrike">
                          <a:solidFill>
                            <a:schemeClr val="lt1"/>
                          </a:solidFill>
                          <a:latin typeface="Lato"/>
                          <a:ea typeface="Lato"/>
                          <a:cs typeface="Lato"/>
                          <a:sym typeface="Lato"/>
                        </a:rPr>
                        <a:t> curriculum seems strongest, and why?</a:t>
                      </a:r>
                      <a:endParaRPr sz="1300" u="none" cap="none" strike="noStrike">
                        <a:latin typeface="Lato"/>
                        <a:ea typeface="Lato"/>
                        <a:cs typeface="Lato"/>
                        <a:sym typeface="Lato"/>
                      </a:endParaRPr>
                    </a:p>
                    <a:p>
                      <a:pPr indent="0" lvl="0" marL="0" marR="0" rtl="0" algn="l">
                        <a:lnSpc>
                          <a:spcPct val="115000"/>
                        </a:lnSpc>
                        <a:spcBef>
                          <a:spcPts val="0"/>
                        </a:spcBef>
                        <a:spcAft>
                          <a:spcPts val="0"/>
                        </a:spcAft>
                        <a:buClr>
                          <a:schemeClr val="lt1"/>
                        </a:buClr>
                        <a:buSzPts val="1400"/>
                        <a:buFont typeface="Century Gothic"/>
                        <a:buNone/>
                      </a:pPr>
                      <a:r>
                        <a:rPr b="1" lang="en-GB" sz="1300" u="none" cap="none" strike="noStrike">
                          <a:solidFill>
                            <a:schemeClr val="lt1"/>
                          </a:solidFill>
                          <a:latin typeface="Lato"/>
                          <a:ea typeface="Lato"/>
                          <a:cs typeface="Lato"/>
                          <a:sym typeface="Lato"/>
                        </a:rPr>
                        <a:t>Is there an aspect of </a:t>
                      </a:r>
                      <a:r>
                        <a:rPr b="1" lang="en-GB" sz="1300">
                          <a:solidFill>
                            <a:schemeClr val="lt1"/>
                          </a:solidFill>
                          <a:latin typeface="Lato"/>
                          <a:ea typeface="Lato"/>
                          <a:cs typeface="Lato"/>
                          <a:sym typeface="Lato"/>
                        </a:rPr>
                        <a:t>RSE &amp; PSHE</a:t>
                      </a:r>
                      <a:r>
                        <a:rPr b="1" lang="en-GB" sz="1300" u="none" cap="none" strike="noStrike">
                          <a:solidFill>
                            <a:schemeClr val="lt1"/>
                          </a:solidFill>
                          <a:latin typeface="Lato"/>
                          <a:ea typeface="Lato"/>
                          <a:cs typeface="Lato"/>
                          <a:sym typeface="Lato"/>
                        </a:rPr>
                        <a:t> that needs further development?</a:t>
                      </a:r>
                      <a:endParaRPr sz="1300" u="none" cap="none" strike="noStrike">
                        <a:latin typeface="Lato"/>
                        <a:ea typeface="Lato"/>
                        <a:cs typeface="Lato"/>
                        <a:sym typeface="Lato"/>
                      </a:endParaRPr>
                    </a:p>
                  </a:txBody>
                  <a:tcPr marT="45725" marB="45725" marR="91450" marL="91450">
                    <a:lnL cap="flat" cmpd="sng" w="9525">
                      <a:solidFill>
                        <a:schemeClr val="lt1"/>
                      </a:solidFill>
                      <a:prstDash val="solid"/>
                      <a:round/>
                      <a:headEnd len="sm" w="sm" type="none"/>
                      <a:tailEnd len="sm" w="sm" type="none"/>
                    </a:lnL>
                    <a:lnR cap="flat" cmpd="sng" w="9525">
                      <a:solidFill>
                        <a:schemeClr val="lt1"/>
                      </a:solidFill>
                      <a:prstDash val="solid"/>
                      <a:round/>
                      <a:headEnd len="sm" w="sm" type="none"/>
                      <a:tailEnd len="sm" w="sm" type="none"/>
                    </a:lnR>
                    <a:lnT cap="flat" cmpd="sng" w="9525">
                      <a:solidFill>
                        <a:schemeClr val="lt1"/>
                      </a:solidFill>
                      <a:prstDash val="solid"/>
                      <a:round/>
                      <a:headEnd len="sm" w="sm" type="none"/>
                      <a:tailEnd len="sm" w="sm" type="none"/>
                    </a:lnT>
                    <a:lnB cap="flat" cmpd="sng" w="9525">
                      <a:solidFill>
                        <a:schemeClr val="lt1"/>
                      </a:solidFill>
                      <a:prstDash val="solid"/>
                      <a:round/>
                      <a:headEnd len="sm" w="sm" type="none"/>
                      <a:tailEnd len="sm" w="sm" type="none"/>
                    </a:lnB>
                    <a:solidFill>
                      <a:srgbClr val="D81155"/>
                    </a:solidFill>
                  </a:tcPr>
                </a:tc>
                <a:tc hMerge="1"/>
              </a:tr>
              <a:tr h="365775">
                <a:tc rowSpan="6">
                  <a:txBody>
                    <a:bodyPr/>
                    <a:lstStyle/>
                    <a:p>
                      <a:pPr indent="0" lvl="0" marL="0" marR="0" rtl="0" algn="l">
                        <a:lnSpc>
                          <a:spcPct val="115000"/>
                        </a:lnSpc>
                        <a:spcBef>
                          <a:spcPts val="0"/>
                        </a:spcBef>
                        <a:spcAft>
                          <a:spcPts val="0"/>
                        </a:spcAft>
                        <a:buClr>
                          <a:srgbClr val="000000"/>
                        </a:buClr>
                        <a:buSzPts val="1200"/>
                        <a:buFont typeface="Arial"/>
                        <a:buNone/>
                      </a:pPr>
                      <a:r>
                        <a:rPr i="1" lang="en-GB" sz="1000" u="none" cap="none" strike="noStrike">
                          <a:latin typeface="Lato"/>
                          <a:ea typeface="Lato"/>
                          <a:cs typeface="Lato"/>
                          <a:sym typeface="Lato"/>
                        </a:rPr>
                        <a:t>Looking at different aspects of </a:t>
                      </a:r>
                      <a:r>
                        <a:rPr i="1" lang="en-GB" sz="1000">
                          <a:latin typeface="Lato"/>
                          <a:ea typeface="Lato"/>
                          <a:cs typeface="Lato"/>
                          <a:sym typeface="Lato"/>
                        </a:rPr>
                        <a:t>RSE &amp; PSHE</a:t>
                      </a:r>
                      <a:r>
                        <a:rPr i="1" lang="en-GB" sz="1000" u="none" cap="none" strike="noStrike">
                          <a:latin typeface="Lato"/>
                          <a:ea typeface="Lato"/>
                          <a:cs typeface="Lato"/>
                          <a:sym typeface="Lato"/>
                        </a:rPr>
                        <a:t>, what evidence is there of strengths and weaknesses?</a:t>
                      </a:r>
                      <a:endParaRPr sz="1000" u="none" cap="none" strike="noStrike">
                        <a:latin typeface="Lato"/>
                        <a:ea typeface="Lato"/>
                        <a:cs typeface="Lato"/>
                        <a:sym typeface="Lato"/>
                      </a:endParaRPr>
                    </a:p>
                    <a:p>
                      <a:pPr indent="0" lvl="0" marL="0" marR="0" rtl="0" algn="l">
                        <a:lnSpc>
                          <a:spcPct val="115000"/>
                        </a:lnSpc>
                        <a:spcBef>
                          <a:spcPts val="0"/>
                        </a:spcBef>
                        <a:spcAft>
                          <a:spcPts val="0"/>
                        </a:spcAft>
                        <a:buClr>
                          <a:srgbClr val="000000"/>
                        </a:buClr>
                        <a:buSzPts val="1200"/>
                        <a:buFont typeface="Arial"/>
                        <a:buNone/>
                      </a:pPr>
                      <a:r>
                        <a:rPr i="1" lang="en-GB" sz="1000" u="none" cap="none" strike="noStrike">
                          <a:latin typeface="Lato"/>
                          <a:ea typeface="Lato"/>
                          <a:cs typeface="Lato"/>
                          <a:sym typeface="Lato"/>
                        </a:rPr>
                        <a:t>Does this vary across key stages and year groups?</a:t>
                      </a:r>
                      <a:endParaRPr sz="1000" u="none" cap="none" strike="noStrike">
                        <a:latin typeface="Lato"/>
                        <a:ea typeface="Lato"/>
                        <a:cs typeface="Lato"/>
                        <a:sym typeface="Lato"/>
                      </a:endParaRPr>
                    </a:p>
                    <a:p>
                      <a:pPr indent="0" lvl="0" marL="0" marR="0" rtl="0" algn="l">
                        <a:lnSpc>
                          <a:spcPct val="115000"/>
                        </a:lnSpc>
                        <a:spcBef>
                          <a:spcPts val="0"/>
                        </a:spcBef>
                        <a:spcAft>
                          <a:spcPts val="0"/>
                        </a:spcAft>
                        <a:buClr>
                          <a:srgbClr val="000000"/>
                        </a:buClr>
                        <a:buSzPts val="1200"/>
                        <a:buFont typeface="Arial"/>
                        <a:buNone/>
                      </a:pPr>
                      <a:r>
                        <a:rPr i="1" lang="en-GB" sz="1000" u="none" cap="none" strike="noStrike">
                          <a:latin typeface="Lato"/>
                          <a:ea typeface="Lato"/>
                          <a:cs typeface="Lato"/>
                          <a:sym typeface="Lato"/>
                        </a:rPr>
                        <a:t>What about relationships education?</a:t>
                      </a:r>
                      <a:endParaRPr sz="1000" u="none" cap="none" strike="noStrike">
                        <a:latin typeface="Lato"/>
                        <a:ea typeface="Lato"/>
                        <a:cs typeface="Lato"/>
                        <a:sym typeface="Lato"/>
                      </a:endParaRPr>
                    </a:p>
                  </a:txBody>
                  <a:tcPr marT="45725" marB="45725" marR="91450" marL="91450">
                    <a:lnL cap="flat" cmpd="sng" w="9525">
                      <a:solidFill>
                        <a:schemeClr val="lt1"/>
                      </a:solidFill>
                      <a:prstDash val="solid"/>
                      <a:round/>
                      <a:headEnd len="sm" w="sm" type="none"/>
                      <a:tailEnd len="sm" w="sm" type="none"/>
                    </a:lnL>
                    <a:lnR cap="flat" cmpd="sng" w="9525">
                      <a:solidFill>
                        <a:schemeClr val="lt1"/>
                      </a:solidFill>
                      <a:prstDash val="solid"/>
                      <a:round/>
                      <a:headEnd len="sm" w="sm" type="none"/>
                      <a:tailEnd len="sm" w="sm" type="none"/>
                    </a:lnR>
                    <a:lnT cap="flat" cmpd="sng" w="9525">
                      <a:solidFill>
                        <a:schemeClr val="lt1"/>
                      </a:solidFill>
                      <a:prstDash val="solid"/>
                      <a:round/>
                      <a:headEnd len="sm" w="sm" type="none"/>
                      <a:tailEnd len="sm" w="sm" type="none"/>
                    </a:lnT>
                    <a:lnB cap="flat" cmpd="sng" w="9525">
                      <a:solidFill>
                        <a:schemeClr val="lt1"/>
                      </a:solidFill>
                      <a:prstDash val="solid"/>
                      <a:round/>
                      <a:headEnd len="sm" w="sm" type="none"/>
                      <a:tailEnd len="sm" w="sm" type="none"/>
                    </a:lnB>
                    <a:solidFill>
                      <a:srgbClr val="CCCCCC"/>
                    </a:solidFill>
                  </a:tcPr>
                </a:tc>
                <a:tc>
                  <a:txBody>
                    <a:bodyPr/>
                    <a:lstStyle/>
                    <a:p>
                      <a:pPr indent="0" lvl="0" marL="0" marR="0" rtl="0" algn="l">
                        <a:lnSpc>
                          <a:spcPct val="115000"/>
                        </a:lnSpc>
                        <a:spcBef>
                          <a:spcPts val="0"/>
                        </a:spcBef>
                        <a:spcAft>
                          <a:spcPts val="0"/>
                        </a:spcAft>
                        <a:buClr>
                          <a:srgbClr val="000000"/>
                        </a:buClr>
                        <a:buSzPts val="1800"/>
                        <a:buFont typeface="Arial"/>
                        <a:buNone/>
                      </a:pPr>
                      <a:r>
                        <a:t/>
                      </a:r>
                      <a:endParaRPr sz="1800" u="none" cap="none" strike="noStrike">
                        <a:latin typeface="Lato"/>
                        <a:ea typeface="Lato"/>
                        <a:cs typeface="Lato"/>
                        <a:sym typeface="Lato"/>
                      </a:endParaRPr>
                    </a:p>
                  </a:txBody>
                  <a:tcPr marT="45725" marB="45725" marR="91450" marL="91450">
                    <a:lnL cap="flat" cmpd="sng" w="9525">
                      <a:solidFill>
                        <a:schemeClr val="lt1"/>
                      </a:solidFill>
                      <a:prstDash val="solid"/>
                      <a:round/>
                      <a:headEnd len="sm" w="sm" type="none"/>
                      <a:tailEnd len="sm" w="sm" type="none"/>
                    </a:lnL>
                    <a:lnR cap="flat" cmpd="sng" w="9525">
                      <a:solidFill>
                        <a:schemeClr val="lt1"/>
                      </a:solidFill>
                      <a:prstDash val="solid"/>
                      <a:round/>
                      <a:headEnd len="sm" w="sm" type="none"/>
                      <a:tailEnd len="sm" w="sm" type="none"/>
                    </a:lnR>
                    <a:lnT cap="flat" cmpd="sng" w="9525">
                      <a:solidFill>
                        <a:schemeClr val="lt1"/>
                      </a:solidFill>
                      <a:prstDash val="solid"/>
                      <a:round/>
                      <a:headEnd len="sm" w="sm" type="none"/>
                      <a:tailEnd len="sm" w="sm" type="none"/>
                    </a:lnT>
                    <a:lnB cap="flat" cmpd="sng" w="9525">
                      <a:solidFill>
                        <a:schemeClr val="lt1"/>
                      </a:solidFill>
                      <a:prstDash val="solid"/>
                      <a:round/>
                      <a:headEnd len="sm" w="sm" type="none"/>
                      <a:tailEnd len="sm" w="sm" type="none"/>
                    </a:lnB>
                    <a:solidFill>
                      <a:srgbClr val="CCCCCC"/>
                    </a:solidFill>
                  </a:tcPr>
                </a:tc>
              </a:tr>
              <a:tr h="365775">
                <a:tc vMerge="1"/>
                <a:tc>
                  <a:txBody>
                    <a:bodyPr/>
                    <a:lstStyle/>
                    <a:p>
                      <a:pPr indent="0" lvl="0" marL="0" marR="0" rtl="0" algn="l">
                        <a:lnSpc>
                          <a:spcPct val="115000"/>
                        </a:lnSpc>
                        <a:spcBef>
                          <a:spcPts val="0"/>
                        </a:spcBef>
                        <a:spcAft>
                          <a:spcPts val="0"/>
                        </a:spcAft>
                        <a:buClr>
                          <a:srgbClr val="000000"/>
                        </a:buClr>
                        <a:buSzPts val="1800"/>
                        <a:buFont typeface="Arial"/>
                        <a:buNone/>
                      </a:pPr>
                      <a:r>
                        <a:t/>
                      </a:r>
                      <a:endParaRPr sz="1800" u="none" cap="none" strike="noStrike">
                        <a:latin typeface="Lato"/>
                        <a:ea typeface="Lato"/>
                        <a:cs typeface="Lato"/>
                        <a:sym typeface="Lato"/>
                      </a:endParaRPr>
                    </a:p>
                  </a:txBody>
                  <a:tcPr marT="45725" marB="45725" marR="91450" marL="91450">
                    <a:lnL cap="flat" cmpd="sng" w="9525">
                      <a:solidFill>
                        <a:schemeClr val="lt1"/>
                      </a:solidFill>
                      <a:prstDash val="solid"/>
                      <a:round/>
                      <a:headEnd len="sm" w="sm" type="none"/>
                      <a:tailEnd len="sm" w="sm" type="none"/>
                    </a:lnL>
                    <a:lnR cap="flat" cmpd="sng" w="9525">
                      <a:solidFill>
                        <a:schemeClr val="lt1"/>
                      </a:solidFill>
                      <a:prstDash val="solid"/>
                      <a:round/>
                      <a:headEnd len="sm" w="sm" type="none"/>
                      <a:tailEnd len="sm" w="sm" type="none"/>
                    </a:lnR>
                    <a:lnT cap="flat" cmpd="sng" w="9525">
                      <a:solidFill>
                        <a:schemeClr val="lt1"/>
                      </a:solidFill>
                      <a:prstDash val="solid"/>
                      <a:round/>
                      <a:headEnd len="sm" w="sm" type="none"/>
                      <a:tailEnd len="sm" w="sm" type="none"/>
                    </a:lnT>
                    <a:lnB cap="flat" cmpd="sng" w="9525">
                      <a:solidFill>
                        <a:schemeClr val="lt1"/>
                      </a:solidFill>
                      <a:prstDash val="solid"/>
                      <a:round/>
                      <a:headEnd len="sm" w="sm" type="none"/>
                      <a:tailEnd len="sm" w="sm" type="none"/>
                    </a:lnB>
                    <a:solidFill>
                      <a:srgbClr val="EFEFEF"/>
                    </a:solidFill>
                  </a:tcPr>
                </a:tc>
              </a:tr>
              <a:tr h="365775">
                <a:tc vMerge="1"/>
                <a:tc>
                  <a:txBody>
                    <a:bodyPr/>
                    <a:lstStyle/>
                    <a:p>
                      <a:pPr indent="0" lvl="0" marL="0" marR="0" rtl="0" algn="l">
                        <a:lnSpc>
                          <a:spcPct val="115000"/>
                        </a:lnSpc>
                        <a:spcBef>
                          <a:spcPts val="0"/>
                        </a:spcBef>
                        <a:spcAft>
                          <a:spcPts val="0"/>
                        </a:spcAft>
                        <a:buClr>
                          <a:srgbClr val="000000"/>
                        </a:buClr>
                        <a:buSzPts val="1800"/>
                        <a:buFont typeface="Arial"/>
                        <a:buNone/>
                      </a:pPr>
                      <a:r>
                        <a:t/>
                      </a:r>
                      <a:endParaRPr sz="1800" u="none" cap="none" strike="noStrike">
                        <a:latin typeface="Lato"/>
                        <a:ea typeface="Lato"/>
                        <a:cs typeface="Lato"/>
                        <a:sym typeface="Lato"/>
                      </a:endParaRPr>
                    </a:p>
                  </a:txBody>
                  <a:tcPr marT="45725" marB="45725" marR="91450" marL="91450">
                    <a:lnL cap="flat" cmpd="sng" w="9525">
                      <a:solidFill>
                        <a:schemeClr val="lt1"/>
                      </a:solidFill>
                      <a:prstDash val="solid"/>
                      <a:round/>
                      <a:headEnd len="sm" w="sm" type="none"/>
                      <a:tailEnd len="sm" w="sm" type="none"/>
                    </a:lnL>
                    <a:lnR cap="flat" cmpd="sng" w="9525">
                      <a:solidFill>
                        <a:schemeClr val="lt1"/>
                      </a:solidFill>
                      <a:prstDash val="solid"/>
                      <a:round/>
                      <a:headEnd len="sm" w="sm" type="none"/>
                      <a:tailEnd len="sm" w="sm" type="none"/>
                    </a:lnR>
                    <a:lnT cap="flat" cmpd="sng" w="9525">
                      <a:solidFill>
                        <a:schemeClr val="lt1"/>
                      </a:solidFill>
                      <a:prstDash val="solid"/>
                      <a:round/>
                      <a:headEnd len="sm" w="sm" type="none"/>
                      <a:tailEnd len="sm" w="sm" type="none"/>
                    </a:lnT>
                    <a:lnB cap="flat" cmpd="sng" w="9525">
                      <a:solidFill>
                        <a:schemeClr val="lt1"/>
                      </a:solidFill>
                      <a:prstDash val="solid"/>
                      <a:round/>
                      <a:headEnd len="sm" w="sm" type="none"/>
                      <a:tailEnd len="sm" w="sm" type="none"/>
                    </a:lnB>
                    <a:solidFill>
                      <a:srgbClr val="CCCCCC"/>
                    </a:solidFill>
                  </a:tcPr>
                </a:tc>
              </a:tr>
              <a:tr h="365775">
                <a:tc vMerge="1"/>
                <a:tc>
                  <a:txBody>
                    <a:bodyPr/>
                    <a:lstStyle/>
                    <a:p>
                      <a:pPr indent="0" lvl="0" marL="0" marR="0" rtl="0" algn="l">
                        <a:lnSpc>
                          <a:spcPct val="115000"/>
                        </a:lnSpc>
                        <a:spcBef>
                          <a:spcPts val="0"/>
                        </a:spcBef>
                        <a:spcAft>
                          <a:spcPts val="0"/>
                        </a:spcAft>
                        <a:buClr>
                          <a:srgbClr val="000000"/>
                        </a:buClr>
                        <a:buSzPts val="1800"/>
                        <a:buFont typeface="Arial"/>
                        <a:buNone/>
                      </a:pPr>
                      <a:r>
                        <a:t/>
                      </a:r>
                      <a:endParaRPr sz="1800" u="none" cap="none" strike="noStrike">
                        <a:latin typeface="Lato"/>
                        <a:ea typeface="Lato"/>
                        <a:cs typeface="Lato"/>
                        <a:sym typeface="Lato"/>
                      </a:endParaRPr>
                    </a:p>
                  </a:txBody>
                  <a:tcPr marT="45725" marB="45725" marR="91450" marL="91450">
                    <a:lnL cap="flat" cmpd="sng" w="9525">
                      <a:solidFill>
                        <a:schemeClr val="lt1"/>
                      </a:solidFill>
                      <a:prstDash val="solid"/>
                      <a:round/>
                      <a:headEnd len="sm" w="sm" type="none"/>
                      <a:tailEnd len="sm" w="sm" type="none"/>
                    </a:lnL>
                    <a:lnR cap="flat" cmpd="sng" w="9525">
                      <a:solidFill>
                        <a:schemeClr val="lt1"/>
                      </a:solidFill>
                      <a:prstDash val="solid"/>
                      <a:round/>
                      <a:headEnd len="sm" w="sm" type="none"/>
                      <a:tailEnd len="sm" w="sm" type="none"/>
                    </a:lnR>
                    <a:lnT cap="flat" cmpd="sng" w="9525">
                      <a:solidFill>
                        <a:schemeClr val="lt1"/>
                      </a:solidFill>
                      <a:prstDash val="solid"/>
                      <a:round/>
                      <a:headEnd len="sm" w="sm" type="none"/>
                      <a:tailEnd len="sm" w="sm" type="none"/>
                    </a:lnT>
                    <a:lnB cap="flat" cmpd="sng" w="9525">
                      <a:solidFill>
                        <a:schemeClr val="lt1"/>
                      </a:solidFill>
                      <a:prstDash val="solid"/>
                      <a:round/>
                      <a:headEnd len="sm" w="sm" type="none"/>
                      <a:tailEnd len="sm" w="sm" type="none"/>
                    </a:lnB>
                    <a:solidFill>
                      <a:srgbClr val="EFEFEF"/>
                    </a:solidFill>
                  </a:tcPr>
                </a:tc>
              </a:tr>
              <a:tr h="365775">
                <a:tc vMerge="1"/>
                <a:tc>
                  <a:txBody>
                    <a:bodyPr/>
                    <a:lstStyle/>
                    <a:p>
                      <a:pPr indent="0" lvl="0" marL="0" marR="0" rtl="0" algn="l">
                        <a:lnSpc>
                          <a:spcPct val="115000"/>
                        </a:lnSpc>
                        <a:spcBef>
                          <a:spcPts val="0"/>
                        </a:spcBef>
                        <a:spcAft>
                          <a:spcPts val="0"/>
                        </a:spcAft>
                        <a:buClr>
                          <a:srgbClr val="000000"/>
                        </a:buClr>
                        <a:buSzPts val="1800"/>
                        <a:buFont typeface="Arial"/>
                        <a:buNone/>
                      </a:pPr>
                      <a:r>
                        <a:t/>
                      </a:r>
                      <a:endParaRPr sz="1800" u="none" cap="none" strike="noStrike">
                        <a:latin typeface="Lato"/>
                        <a:ea typeface="Lato"/>
                        <a:cs typeface="Lato"/>
                        <a:sym typeface="Lato"/>
                      </a:endParaRPr>
                    </a:p>
                  </a:txBody>
                  <a:tcPr marT="45725" marB="45725" marR="91450" marL="91450">
                    <a:lnL cap="flat" cmpd="sng" w="9525">
                      <a:solidFill>
                        <a:schemeClr val="lt1"/>
                      </a:solidFill>
                      <a:prstDash val="solid"/>
                      <a:round/>
                      <a:headEnd len="sm" w="sm" type="none"/>
                      <a:tailEnd len="sm" w="sm" type="none"/>
                    </a:lnL>
                    <a:lnR cap="flat" cmpd="sng" w="9525">
                      <a:solidFill>
                        <a:schemeClr val="lt1"/>
                      </a:solidFill>
                      <a:prstDash val="solid"/>
                      <a:round/>
                      <a:headEnd len="sm" w="sm" type="none"/>
                      <a:tailEnd len="sm" w="sm" type="none"/>
                    </a:lnR>
                    <a:lnT cap="flat" cmpd="sng" w="9525">
                      <a:solidFill>
                        <a:schemeClr val="lt1"/>
                      </a:solidFill>
                      <a:prstDash val="solid"/>
                      <a:round/>
                      <a:headEnd len="sm" w="sm" type="none"/>
                      <a:tailEnd len="sm" w="sm" type="none"/>
                    </a:lnT>
                    <a:lnB cap="flat" cmpd="sng" w="9525">
                      <a:solidFill>
                        <a:schemeClr val="lt1"/>
                      </a:solidFill>
                      <a:prstDash val="solid"/>
                      <a:round/>
                      <a:headEnd len="sm" w="sm" type="none"/>
                      <a:tailEnd len="sm" w="sm" type="none"/>
                    </a:lnB>
                    <a:solidFill>
                      <a:srgbClr val="CCCCCC"/>
                    </a:solidFill>
                  </a:tcPr>
                </a:tc>
              </a:tr>
              <a:tr h="365775">
                <a:tc vMerge="1"/>
                <a:tc>
                  <a:txBody>
                    <a:bodyPr/>
                    <a:lstStyle/>
                    <a:p>
                      <a:pPr indent="0" lvl="0" marL="0" marR="0" rtl="0" algn="l">
                        <a:lnSpc>
                          <a:spcPct val="115000"/>
                        </a:lnSpc>
                        <a:spcBef>
                          <a:spcPts val="0"/>
                        </a:spcBef>
                        <a:spcAft>
                          <a:spcPts val="0"/>
                        </a:spcAft>
                        <a:buClr>
                          <a:srgbClr val="000000"/>
                        </a:buClr>
                        <a:buSzPts val="1800"/>
                        <a:buFont typeface="Arial"/>
                        <a:buNone/>
                      </a:pPr>
                      <a:r>
                        <a:t/>
                      </a:r>
                      <a:endParaRPr sz="1800" u="none" cap="none" strike="noStrike">
                        <a:latin typeface="Lato"/>
                        <a:ea typeface="Lato"/>
                        <a:cs typeface="Lato"/>
                        <a:sym typeface="Lato"/>
                      </a:endParaRPr>
                    </a:p>
                  </a:txBody>
                  <a:tcPr marT="45725" marB="45725" marR="91450" marL="91450">
                    <a:lnL cap="flat" cmpd="sng" w="9525">
                      <a:solidFill>
                        <a:schemeClr val="lt1"/>
                      </a:solidFill>
                      <a:prstDash val="solid"/>
                      <a:round/>
                      <a:headEnd len="sm" w="sm" type="none"/>
                      <a:tailEnd len="sm" w="sm" type="none"/>
                    </a:lnL>
                    <a:lnR cap="flat" cmpd="sng" w="9525">
                      <a:solidFill>
                        <a:schemeClr val="lt1"/>
                      </a:solidFill>
                      <a:prstDash val="solid"/>
                      <a:round/>
                      <a:headEnd len="sm" w="sm" type="none"/>
                      <a:tailEnd len="sm" w="sm" type="none"/>
                    </a:lnR>
                    <a:lnT cap="flat" cmpd="sng" w="9525">
                      <a:solidFill>
                        <a:schemeClr val="lt1"/>
                      </a:solidFill>
                      <a:prstDash val="solid"/>
                      <a:round/>
                      <a:headEnd len="sm" w="sm" type="none"/>
                      <a:tailEnd len="sm" w="sm" type="none"/>
                    </a:lnT>
                    <a:lnB cap="flat" cmpd="sng" w="9525">
                      <a:solidFill>
                        <a:schemeClr val="lt1"/>
                      </a:solidFill>
                      <a:prstDash val="solid"/>
                      <a:round/>
                      <a:headEnd len="sm" w="sm" type="none"/>
                      <a:tailEnd len="sm" w="sm" type="none"/>
                    </a:lnB>
                    <a:solidFill>
                      <a:srgbClr val="EFEFEF"/>
                    </a:solidFill>
                  </a:tcPr>
                </a:tc>
              </a:tr>
            </a:tbl>
          </a:graphicData>
        </a:graphic>
      </p:graphicFrame>
      <p:sp>
        <p:nvSpPr>
          <p:cNvPr id="125" name="Google Shape;125;p8"/>
          <p:cNvSpPr txBox="1"/>
          <p:nvPr>
            <p:ph idx="12" type="sldNum"/>
          </p:nvPr>
        </p:nvSpPr>
        <p:spPr>
          <a:xfrm>
            <a:off x="7086600" y="5906626"/>
            <a:ext cx="2057400" cy="365100"/>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Clr>
                <a:srgbClr val="000000"/>
              </a:buClr>
              <a:buSzPts val="1200"/>
              <a:buFont typeface="Arial"/>
              <a:buNone/>
            </a:pPr>
            <a:fld id="{00000000-1234-1234-1234-123412341234}" type="slidenum">
              <a:rPr lang="en-GB">
                <a:latin typeface="Lato"/>
                <a:ea typeface="Lato"/>
                <a:cs typeface="Lato"/>
                <a:sym typeface="Lato"/>
              </a:rPr>
              <a:t>‹#›</a:t>
            </a:fld>
            <a:endParaRPr>
              <a:latin typeface="Lato"/>
              <a:ea typeface="Lato"/>
              <a:cs typeface="Lato"/>
              <a:sym typeface="Lato"/>
            </a:endParaRPr>
          </a:p>
        </p:txBody>
      </p:sp>
      <p:sp>
        <p:nvSpPr>
          <p:cNvPr id="126" name="Google Shape;126;p8"/>
          <p:cNvSpPr/>
          <p:nvPr/>
        </p:nvSpPr>
        <p:spPr>
          <a:xfrm>
            <a:off x="368200" y="559125"/>
            <a:ext cx="2915400" cy="187500"/>
          </a:xfrm>
          <a:prstGeom prst="roundRect">
            <a:avLst>
              <a:gd fmla="val 50000" name="adj"/>
            </a:avLst>
          </a:prstGeom>
          <a:solidFill>
            <a:srgbClr val="FFEA28"/>
          </a:solidFill>
          <a:ln>
            <a:noFill/>
          </a:ln>
        </p:spPr>
        <p:txBody>
          <a:bodyPr anchorCtr="0" anchor="ctr" bIns="100450" lIns="100450" spcFirstLastPara="1" rIns="100450" wrap="square" tIns="100450">
            <a:noAutofit/>
          </a:bodyPr>
          <a:lstStyle/>
          <a:p>
            <a:pPr indent="0" lvl="0" marL="0" marR="0" rtl="0" algn="l">
              <a:lnSpc>
                <a:spcPct val="100000"/>
              </a:lnSpc>
              <a:spcBef>
                <a:spcPts val="0"/>
              </a:spcBef>
              <a:spcAft>
                <a:spcPts val="0"/>
              </a:spcAft>
              <a:buClr>
                <a:srgbClr val="000000"/>
              </a:buClr>
              <a:buSzPts val="1500"/>
              <a:buFont typeface="Arial"/>
              <a:buNone/>
            </a:pPr>
            <a:r>
              <a:t/>
            </a:r>
            <a:endParaRPr b="0" i="0" sz="1500" u="none" cap="none" strike="noStrike">
              <a:solidFill>
                <a:srgbClr val="000000"/>
              </a:solidFill>
              <a:latin typeface="Arial"/>
              <a:ea typeface="Arial"/>
              <a:cs typeface="Arial"/>
              <a:sym typeface="Arial"/>
            </a:endParaRPr>
          </a:p>
        </p:txBody>
      </p:sp>
      <p:sp>
        <p:nvSpPr>
          <p:cNvPr id="127" name="Google Shape;127;p8"/>
          <p:cNvSpPr txBox="1"/>
          <p:nvPr/>
        </p:nvSpPr>
        <p:spPr>
          <a:xfrm>
            <a:off x="368200" y="191450"/>
            <a:ext cx="3185700" cy="627900"/>
          </a:xfrm>
          <a:prstGeom prst="rect">
            <a:avLst/>
          </a:prstGeom>
          <a:noFill/>
          <a:ln>
            <a:noFill/>
          </a:ln>
        </p:spPr>
        <p:txBody>
          <a:bodyPr anchorCtr="0" anchor="t" bIns="91425" lIns="91425" spcFirstLastPara="1" rIns="91425" wrap="square" tIns="91425">
            <a:spAutoFit/>
          </a:bodyPr>
          <a:lstStyle/>
          <a:p>
            <a:pPr indent="0" lvl="0" marL="0" rtl="0" algn="l">
              <a:lnSpc>
                <a:spcPct val="90000"/>
              </a:lnSpc>
              <a:spcBef>
                <a:spcPts val="0"/>
              </a:spcBef>
              <a:spcAft>
                <a:spcPts val="0"/>
              </a:spcAft>
              <a:buNone/>
            </a:pPr>
            <a:r>
              <a:rPr b="1" lang="en-GB" sz="3200">
                <a:solidFill>
                  <a:srgbClr val="000000"/>
                </a:solidFill>
                <a:latin typeface="Caveat"/>
                <a:ea typeface="Caveat"/>
                <a:cs typeface="Caveat"/>
                <a:sym typeface="Caveat"/>
              </a:rPr>
              <a:t>Curriculum Impact</a:t>
            </a:r>
            <a:endParaRPr b="1" sz="3200">
              <a:solidFill>
                <a:srgbClr val="000000"/>
              </a:solidFill>
              <a:latin typeface="Caveat"/>
              <a:ea typeface="Caveat"/>
              <a:cs typeface="Caveat"/>
              <a:sym typeface="Caveat"/>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1" name="Shape 131"/>
        <p:cNvGrpSpPr/>
        <p:nvPr/>
      </p:nvGrpSpPr>
      <p:grpSpPr>
        <a:xfrm>
          <a:off x="0" y="0"/>
          <a:ext cx="0" cy="0"/>
          <a:chOff x="0" y="0"/>
          <a:chExt cx="0" cy="0"/>
        </a:xfrm>
      </p:grpSpPr>
      <p:graphicFrame>
        <p:nvGraphicFramePr>
          <p:cNvPr id="132" name="Google Shape;132;p9"/>
          <p:cNvGraphicFramePr/>
          <p:nvPr/>
        </p:nvGraphicFramePr>
        <p:xfrm>
          <a:off x="190871" y="938255"/>
          <a:ext cx="3000000" cy="3000000"/>
        </p:xfrm>
        <a:graphic>
          <a:graphicData uri="http://schemas.openxmlformats.org/drawingml/2006/table">
            <a:tbl>
              <a:tblPr bandRow="1" firstRow="1">
                <a:noFill/>
                <a:tableStyleId>{784E7820-2CDD-4A5C-8E56-BA8138F0549F}</a:tableStyleId>
              </a:tblPr>
              <a:tblGrid>
                <a:gridCol w="2954550"/>
                <a:gridCol w="5807700"/>
              </a:tblGrid>
              <a:tr h="517400">
                <a:tc gridSpan="2">
                  <a:txBody>
                    <a:bodyPr/>
                    <a:lstStyle/>
                    <a:p>
                      <a:pPr indent="0" lvl="0" marL="0" marR="0" rtl="0" algn="l">
                        <a:lnSpc>
                          <a:spcPct val="115000"/>
                        </a:lnSpc>
                        <a:spcBef>
                          <a:spcPts val="0"/>
                        </a:spcBef>
                        <a:spcAft>
                          <a:spcPts val="0"/>
                        </a:spcAft>
                        <a:buClr>
                          <a:srgbClr val="000000"/>
                        </a:buClr>
                        <a:buSzPts val="1400"/>
                        <a:buFont typeface="Arial"/>
                        <a:buNone/>
                      </a:pPr>
                      <a:r>
                        <a:rPr lang="en-GB" sz="1300" u="none" cap="none" strike="noStrike">
                          <a:solidFill>
                            <a:schemeClr val="lt1"/>
                          </a:solidFill>
                          <a:latin typeface="Lato"/>
                          <a:ea typeface="Lato"/>
                          <a:cs typeface="Lato"/>
                          <a:sym typeface="Lato"/>
                        </a:rPr>
                        <a:t>How do you ensure that pupils’ mathematical, reading and writing skills are being enhanced within the </a:t>
                      </a:r>
                      <a:r>
                        <a:rPr lang="en-GB" sz="1300">
                          <a:latin typeface="Lato"/>
                          <a:ea typeface="Lato"/>
                          <a:cs typeface="Lato"/>
                          <a:sym typeface="Lato"/>
                        </a:rPr>
                        <a:t>RSE &amp; PSHE</a:t>
                      </a:r>
                      <a:r>
                        <a:rPr lang="en-GB" sz="1300" u="none" cap="none" strike="noStrike">
                          <a:solidFill>
                            <a:schemeClr val="lt1"/>
                          </a:solidFill>
                          <a:latin typeface="Lato"/>
                          <a:ea typeface="Lato"/>
                          <a:cs typeface="Lato"/>
                          <a:sym typeface="Lato"/>
                        </a:rPr>
                        <a:t> curriculum?</a:t>
                      </a:r>
                      <a:endParaRPr sz="1300" u="none" cap="none" strike="noStrike">
                        <a:latin typeface="Lato"/>
                        <a:ea typeface="Lato"/>
                        <a:cs typeface="Lato"/>
                        <a:sym typeface="Lato"/>
                      </a:endParaRPr>
                    </a:p>
                  </a:txBody>
                  <a:tcPr marT="45725" marB="45725" marR="91450" marL="91450">
                    <a:lnL cap="flat" cmpd="sng" w="9525">
                      <a:solidFill>
                        <a:schemeClr val="lt1"/>
                      </a:solidFill>
                      <a:prstDash val="solid"/>
                      <a:round/>
                      <a:headEnd len="sm" w="sm" type="none"/>
                      <a:tailEnd len="sm" w="sm" type="none"/>
                    </a:lnL>
                    <a:lnR cap="flat" cmpd="sng" w="9525">
                      <a:solidFill>
                        <a:schemeClr val="lt1"/>
                      </a:solidFill>
                      <a:prstDash val="solid"/>
                      <a:round/>
                      <a:headEnd len="sm" w="sm" type="none"/>
                      <a:tailEnd len="sm" w="sm" type="none"/>
                    </a:lnR>
                    <a:lnT cap="flat" cmpd="sng" w="9525">
                      <a:solidFill>
                        <a:schemeClr val="lt1"/>
                      </a:solidFill>
                      <a:prstDash val="solid"/>
                      <a:round/>
                      <a:headEnd len="sm" w="sm" type="none"/>
                      <a:tailEnd len="sm" w="sm" type="none"/>
                    </a:lnT>
                    <a:lnB cap="flat" cmpd="sng" w="9525">
                      <a:solidFill>
                        <a:schemeClr val="lt1"/>
                      </a:solidFill>
                      <a:prstDash val="solid"/>
                      <a:round/>
                      <a:headEnd len="sm" w="sm" type="none"/>
                      <a:tailEnd len="sm" w="sm" type="none"/>
                    </a:lnB>
                    <a:solidFill>
                      <a:srgbClr val="D81155"/>
                    </a:solidFill>
                  </a:tcPr>
                </a:tc>
                <a:tc hMerge="1"/>
              </a:tr>
              <a:tr h="339275">
                <a:tc rowSpan="6">
                  <a:txBody>
                    <a:bodyPr/>
                    <a:lstStyle/>
                    <a:p>
                      <a:pPr indent="0" lvl="0" marL="0" marR="0" rtl="0" algn="l">
                        <a:lnSpc>
                          <a:spcPct val="115000"/>
                        </a:lnSpc>
                        <a:spcBef>
                          <a:spcPts val="0"/>
                        </a:spcBef>
                        <a:spcAft>
                          <a:spcPts val="0"/>
                        </a:spcAft>
                        <a:buClr>
                          <a:srgbClr val="000000"/>
                        </a:buClr>
                        <a:buSzPts val="1200"/>
                        <a:buFont typeface="Arial"/>
                        <a:buNone/>
                      </a:pPr>
                      <a:r>
                        <a:rPr i="1" lang="en-GB" sz="1000" u="none" cap="none" strike="noStrike">
                          <a:latin typeface="Lato"/>
                          <a:ea typeface="Lato"/>
                          <a:cs typeface="Lato"/>
                          <a:sym typeface="Lato"/>
                        </a:rPr>
                        <a:t>What is the quality of writing in </a:t>
                      </a:r>
                      <a:r>
                        <a:rPr i="1" lang="en-GB" sz="1000">
                          <a:latin typeface="Lato"/>
                          <a:ea typeface="Lato"/>
                          <a:cs typeface="Lato"/>
                          <a:sym typeface="Lato"/>
                        </a:rPr>
                        <a:t>RSE &amp; PSHE</a:t>
                      </a:r>
                      <a:r>
                        <a:rPr i="1" lang="en-GB" sz="1000" u="none" cap="none" strike="noStrike">
                          <a:latin typeface="Lato"/>
                          <a:ea typeface="Lato"/>
                          <a:cs typeface="Lato"/>
                          <a:sym typeface="Lato"/>
                        </a:rPr>
                        <a:t>?</a:t>
                      </a:r>
                      <a:endParaRPr i="1" sz="1000" u="none" cap="none" strike="noStrike">
                        <a:latin typeface="Lato"/>
                        <a:ea typeface="Lato"/>
                        <a:cs typeface="Lato"/>
                        <a:sym typeface="Lato"/>
                      </a:endParaRPr>
                    </a:p>
                    <a:p>
                      <a:pPr indent="0" lvl="0" marL="0" marR="0" rtl="0" algn="l">
                        <a:lnSpc>
                          <a:spcPct val="115000"/>
                        </a:lnSpc>
                        <a:spcBef>
                          <a:spcPts val="0"/>
                        </a:spcBef>
                        <a:spcAft>
                          <a:spcPts val="0"/>
                        </a:spcAft>
                        <a:buClr>
                          <a:srgbClr val="000000"/>
                        </a:buClr>
                        <a:buSzPts val="1200"/>
                        <a:buFont typeface="Arial"/>
                        <a:buNone/>
                      </a:pPr>
                      <a:r>
                        <a:rPr i="1" lang="en-GB" sz="1000" u="none" cap="none" strike="noStrike">
                          <a:latin typeface="Lato"/>
                          <a:ea typeface="Lato"/>
                          <a:cs typeface="Lato"/>
                          <a:sym typeface="Lato"/>
                        </a:rPr>
                        <a:t>How are staff ensuring that the quality of pupils’ writing is as high as in English lessons?</a:t>
                      </a:r>
                      <a:endParaRPr sz="1000" u="none" cap="none" strike="noStrike">
                        <a:latin typeface="Lato"/>
                        <a:ea typeface="Lato"/>
                        <a:cs typeface="Lato"/>
                        <a:sym typeface="Lato"/>
                      </a:endParaRPr>
                    </a:p>
                    <a:p>
                      <a:pPr indent="0" lvl="0" marL="0" marR="0" rtl="0" algn="l">
                        <a:lnSpc>
                          <a:spcPct val="115000"/>
                        </a:lnSpc>
                        <a:spcBef>
                          <a:spcPts val="0"/>
                        </a:spcBef>
                        <a:spcAft>
                          <a:spcPts val="0"/>
                        </a:spcAft>
                        <a:buClr>
                          <a:srgbClr val="000000"/>
                        </a:buClr>
                        <a:buSzPts val="1200"/>
                        <a:buFont typeface="Arial"/>
                        <a:buNone/>
                      </a:pPr>
                      <a:r>
                        <a:rPr i="1" lang="en-GB" sz="1000" u="none" cap="none" strike="noStrike">
                          <a:latin typeface="Lato"/>
                          <a:ea typeface="Lato"/>
                          <a:cs typeface="Lato"/>
                          <a:sym typeface="Lato"/>
                        </a:rPr>
                        <a:t>Are pupils reading widely in </a:t>
                      </a:r>
                      <a:r>
                        <a:rPr i="1" lang="en-GB" sz="1000">
                          <a:latin typeface="Lato"/>
                          <a:ea typeface="Lato"/>
                          <a:cs typeface="Lato"/>
                          <a:sym typeface="Lato"/>
                        </a:rPr>
                        <a:t>RSE &amp; PSHE</a:t>
                      </a:r>
                      <a:r>
                        <a:rPr i="1" lang="en-GB" sz="1000" u="none" cap="none" strike="noStrike">
                          <a:latin typeface="Lato"/>
                          <a:ea typeface="Lato"/>
                          <a:cs typeface="Lato"/>
                          <a:sym typeface="Lato"/>
                        </a:rPr>
                        <a:t>?</a:t>
                      </a:r>
                      <a:endParaRPr i="1" sz="1000" u="none" cap="none" strike="noStrike">
                        <a:latin typeface="Lato"/>
                        <a:ea typeface="Lato"/>
                        <a:cs typeface="Lato"/>
                        <a:sym typeface="Lato"/>
                      </a:endParaRPr>
                    </a:p>
                    <a:p>
                      <a:pPr indent="0" lvl="0" marL="0" marR="0" rtl="0" algn="l">
                        <a:lnSpc>
                          <a:spcPct val="115000"/>
                        </a:lnSpc>
                        <a:spcBef>
                          <a:spcPts val="0"/>
                        </a:spcBef>
                        <a:spcAft>
                          <a:spcPts val="0"/>
                        </a:spcAft>
                        <a:buClr>
                          <a:srgbClr val="000000"/>
                        </a:buClr>
                        <a:buSzPts val="1200"/>
                        <a:buFont typeface="Arial"/>
                        <a:buNone/>
                      </a:pPr>
                      <a:r>
                        <a:rPr i="1" lang="en-GB" sz="1000" u="none" cap="none" strike="noStrike">
                          <a:latin typeface="Lato"/>
                          <a:ea typeface="Lato"/>
                          <a:cs typeface="Lato"/>
                          <a:sym typeface="Lato"/>
                        </a:rPr>
                        <a:t>Are opportunities taken to use (age related) mathematical skills in </a:t>
                      </a:r>
                      <a:r>
                        <a:rPr i="1" lang="en-GB" sz="1000">
                          <a:latin typeface="Lato"/>
                          <a:ea typeface="Lato"/>
                          <a:cs typeface="Lato"/>
                          <a:sym typeface="Lato"/>
                        </a:rPr>
                        <a:t>RSE &amp; PSHE</a:t>
                      </a:r>
                      <a:r>
                        <a:rPr i="1" lang="en-GB" sz="1000" u="none" cap="none" strike="noStrike">
                          <a:latin typeface="Lato"/>
                          <a:ea typeface="Lato"/>
                          <a:cs typeface="Lato"/>
                          <a:sym typeface="Lato"/>
                        </a:rPr>
                        <a:t>?</a:t>
                      </a:r>
                      <a:endParaRPr sz="1000" u="none" cap="none" strike="noStrike">
                        <a:latin typeface="Lato"/>
                        <a:ea typeface="Lato"/>
                        <a:cs typeface="Lato"/>
                        <a:sym typeface="Lato"/>
                      </a:endParaRPr>
                    </a:p>
                  </a:txBody>
                  <a:tcPr marT="45725" marB="45725" marR="91450" marL="91450">
                    <a:lnL cap="flat" cmpd="sng" w="9525">
                      <a:solidFill>
                        <a:schemeClr val="lt1"/>
                      </a:solidFill>
                      <a:prstDash val="solid"/>
                      <a:round/>
                      <a:headEnd len="sm" w="sm" type="none"/>
                      <a:tailEnd len="sm" w="sm" type="none"/>
                    </a:lnL>
                    <a:lnR cap="flat" cmpd="sng" w="9525">
                      <a:solidFill>
                        <a:schemeClr val="lt1"/>
                      </a:solidFill>
                      <a:prstDash val="solid"/>
                      <a:round/>
                      <a:headEnd len="sm" w="sm" type="none"/>
                      <a:tailEnd len="sm" w="sm" type="none"/>
                    </a:lnR>
                    <a:lnT cap="flat" cmpd="sng" w="9525">
                      <a:solidFill>
                        <a:schemeClr val="lt1"/>
                      </a:solidFill>
                      <a:prstDash val="solid"/>
                      <a:round/>
                      <a:headEnd len="sm" w="sm" type="none"/>
                      <a:tailEnd len="sm" w="sm" type="none"/>
                    </a:lnT>
                    <a:lnB cap="flat" cmpd="sng" w="9525">
                      <a:solidFill>
                        <a:schemeClr val="lt1"/>
                      </a:solidFill>
                      <a:prstDash val="solid"/>
                      <a:round/>
                      <a:headEnd len="sm" w="sm" type="none"/>
                      <a:tailEnd len="sm" w="sm" type="none"/>
                    </a:lnB>
                    <a:solidFill>
                      <a:srgbClr val="CCCCCC"/>
                    </a:solidFill>
                  </a:tcPr>
                </a:tc>
                <a:tc>
                  <a:txBody>
                    <a:bodyPr/>
                    <a:lstStyle/>
                    <a:p>
                      <a:pPr indent="0" lvl="0" marL="0" marR="0" rtl="0" algn="l">
                        <a:lnSpc>
                          <a:spcPct val="115000"/>
                        </a:lnSpc>
                        <a:spcBef>
                          <a:spcPts val="0"/>
                        </a:spcBef>
                        <a:spcAft>
                          <a:spcPts val="0"/>
                        </a:spcAft>
                        <a:buClr>
                          <a:srgbClr val="000000"/>
                        </a:buClr>
                        <a:buSzPts val="1400"/>
                        <a:buFont typeface="Arial"/>
                        <a:buNone/>
                      </a:pPr>
                      <a:r>
                        <a:t/>
                      </a:r>
                      <a:endParaRPr sz="1400" u="none" cap="none" strike="noStrike">
                        <a:latin typeface="Lato"/>
                        <a:ea typeface="Lato"/>
                        <a:cs typeface="Lato"/>
                        <a:sym typeface="Lato"/>
                      </a:endParaRPr>
                    </a:p>
                  </a:txBody>
                  <a:tcPr marT="45725" marB="45725" marR="91450" marL="91450">
                    <a:lnL cap="flat" cmpd="sng" w="9525">
                      <a:solidFill>
                        <a:schemeClr val="lt1"/>
                      </a:solidFill>
                      <a:prstDash val="solid"/>
                      <a:round/>
                      <a:headEnd len="sm" w="sm" type="none"/>
                      <a:tailEnd len="sm" w="sm" type="none"/>
                    </a:lnL>
                    <a:lnR cap="flat" cmpd="sng" w="9525">
                      <a:solidFill>
                        <a:schemeClr val="lt1"/>
                      </a:solidFill>
                      <a:prstDash val="solid"/>
                      <a:round/>
                      <a:headEnd len="sm" w="sm" type="none"/>
                      <a:tailEnd len="sm" w="sm" type="none"/>
                    </a:lnR>
                    <a:lnT cap="flat" cmpd="sng" w="9525">
                      <a:solidFill>
                        <a:schemeClr val="lt1"/>
                      </a:solidFill>
                      <a:prstDash val="solid"/>
                      <a:round/>
                      <a:headEnd len="sm" w="sm" type="none"/>
                      <a:tailEnd len="sm" w="sm" type="none"/>
                    </a:lnT>
                    <a:lnB cap="flat" cmpd="sng" w="9525">
                      <a:solidFill>
                        <a:schemeClr val="lt1"/>
                      </a:solidFill>
                      <a:prstDash val="solid"/>
                      <a:round/>
                      <a:headEnd len="sm" w="sm" type="none"/>
                      <a:tailEnd len="sm" w="sm" type="none"/>
                    </a:lnB>
                    <a:solidFill>
                      <a:srgbClr val="CCCCCC"/>
                    </a:solidFill>
                  </a:tcPr>
                </a:tc>
              </a:tr>
              <a:tr h="339275">
                <a:tc vMerge="1"/>
                <a:tc>
                  <a:txBody>
                    <a:bodyPr/>
                    <a:lstStyle/>
                    <a:p>
                      <a:pPr indent="0" lvl="0" marL="0" marR="0" rtl="0" algn="l">
                        <a:lnSpc>
                          <a:spcPct val="115000"/>
                        </a:lnSpc>
                        <a:spcBef>
                          <a:spcPts val="0"/>
                        </a:spcBef>
                        <a:spcAft>
                          <a:spcPts val="0"/>
                        </a:spcAft>
                        <a:buClr>
                          <a:srgbClr val="000000"/>
                        </a:buClr>
                        <a:buSzPts val="1400"/>
                        <a:buFont typeface="Arial"/>
                        <a:buNone/>
                      </a:pPr>
                      <a:r>
                        <a:t/>
                      </a:r>
                      <a:endParaRPr sz="1400" u="none" cap="none" strike="noStrike">
                        <a:latin typeface="Lato"/>
                        <a:ea typeface="Lato"/>
                        <a:cs typeface="Lato"/>
                        <a:sym typeface="Lato"/>
                      </a:endParaRPr>
                    </a:p>
                  </a:txBody>
                  <a:tcPr marT="45725" marB="45725" marR="91450" marL="91450">
                    <a:lnL cap="flat" cmpd="sng" w="9525">
                      <a:solidFill>
                        <a:schemeClr val="lt1"/>
                      </a:solidFill>
                      <a:prstDash val="solid"/>
                      <a:round/>
                      <a:headEnd len="sm" w="sm" type="none"/>
                      <a:tailEnd len="sm" w="sm" type="none"/>
                    </a:lnL>
                    <a:lnR cap="flat" cmpd="sng" w="9525">
                      <a:solidFill>
                        <a:schemeClr val="lt1"/>
                      </a:solidFill>
                      <a:prstDash val="solid"/>
                      <a:round/>
                      <a:headEnd len="sm" w="sm" type="none"/>
                      <a:tailEnd len="sm" w="sm" type="none"/>
                    </a:lnR>
                    <a:lnT cap="flat" cmpd="sng" w="9525">
                      <a:solidFill>
                        <a:schemeClr val="lt1"/>
                      </a:solidFill>
                      <a:prstDash val="solid"/>
                      <a:round/>
                      <a:headEnd len="sm" w="sm" type="none"/>
                      <a:tailEnd len="sm" w="sm" type="none"/>
                    </a:lnT>
                    <a:lnB cap="flat" cmpd="sng" w="9525">
                      <a:solidFill>
                        <a:schemeClr val="lt1"/>
                      </a:solidFill>
                      <a:prstDash val="solid"/>
                      <a:round/>
                      <a:headEnd len="sm" w="sm" type="none"/>
                      <a:tailEnd len="sm" w="sm" type="none"/>
                    </a:lnB>
                    <a:solidFill>
                      <a:srgbClr val="EFEFEF"/>
                    </a:solidFill>
                  </a:tcPr>
                </a:tc>
              </a:tr>
              <a:tr h="339275">
                <a:tc vMerge="1"/>
                <a:tc>
                  <a:txBody>
                    <a:bodyPr/>
                    <a:lstStyle/>
                    <a:p>
                      <a:pPr indent="0" lvl="0" marL="0" marR="0" rtl="0" algn="l">
                        <a:lnSpc>
                          <a:spcPct val="115000"/>
                        </a:lnSpc>
                        <a:spcBef>
                          <a:spcPts val="0"/>
                        </a:spcBef>
                        <a:spcAft>
                          <a:spcPts val="0"/>
                        </a:spcAft>
                        <a:buClr>
                          <a:srgbClr val="000000"/>
                        </a:buClr>
                        <a:buSzPts val="1400"/>
                        <a:buFont typeface="Arial"/>
                        <a:buNone/>
                      </a:pPr>
                      <a:r>
                        <a:t/>
                      </a:r>
                      <a:endParaRPr sz="1400" u="none" cap="none" strike="noStrike">
                        <a:latin typeface="Lato"/>
                        <a:ea typeface="Lato"/>
                        <a:cs typeface="Lato"/>
                        <a:sym typeface="Lato"/>
                      </a:endParaRPr>
                    </a:p>
                  </a:txBody>
                  <a:tcPr marT="45725" marB="45725" marR="91450" marL="91450">
                    <a:lnL cap="flat" cmpd="sng" w="9525">
                      <a:solidFill>
                        <a:schemeClr val="lt1"/>
                      </a:solidFill>
                      <a:prstDash val="solid"/>
                      <a:round/>
                      <a:headEnd len="sm" w="sm" type="none"/>
                      <a:tailEnd len="sm" w="sm" type="none"/>
                    </a:lnL>
                    <a:lnR cap="flat" cmpd="sng" w="9525">
                      <a:solidFill>
                        <a:schemeClr val="lt1"/>
                      </a:solidFill>
                      <a:prstDash val="solid"/>
                      <a:round/>
                      <a:headEnd len="sm" w="sm" type="none"/>
                      <a:tailEnd len="sm" w="sm" type="none"/>
                    </a:lnR>
                    <a:lnT cap="flat" cmpd="sng" w="9525">
                      <a:solidFill>
                        <a:schemeClr val="lt1"/>
                      </a:solidFill>
                      <a:prstDash val="solid"/>
                      <a:round/>
                      <a:headEnd len="sm" w="sm" type="none"/>
                      <a:tailEnd len="sm" w="sm" type="none"/>
                    </a:lnT>
                    <a:lnB cap="flat" cmpd="sng" w="9525">
                      <a:solidFill>
                        <a:schemeClr val="lt1"/>
                      </a:solidFill>
                      <a:prstDash val="solid"/>
                      <a:round/>
                      <a:headEnd len="sm" w="sm" type="none"/>
                      <a:tailEnd len="sm" w="sm" type="none"/>
                    </a:lnB>
                    <a:solidFill>
                      <a:srgbClr val="CCCCCC"/>
                    </a:solidFill>
                  </a:tcPr>
                </a:tc>
              </a:tr>
              <a:tr h="339275">
                <a:tc vMerge="1"/>
                <a:tc>
                  <a:txBody>
                    <a:bodyPr/>
                    <a:lstStyle/>
                    <a:p>
                      <a:pPr indent="0" lvl="0" marL="0" marR="0" rtl="0" algn="l">
                        <a:lnSpc>
                          <a:spcPct val="115000"/>
                        </a:lnSpc>
                        <a:spcBef>
                          <a:spcPts val="0"/>
                        </a:spcBef>
                        <a:spcAft>
                          <a:spcPts val="0"/>
                        </a:spcAft>
                        <a:buClr>
                          <a:srgbClr val="000000"/>
                        </a:buClr>
                        <a:buSzPts val="1400"/>
                        <a:buFont typeface="Arial"/>
                        <a:buNone/>
                      </a:pPr>
                      <a:r>
                        <a:t/>
                      </a:r>
                      <a:endParaRPr sz="1400" u="none" cap="none" strike="noStrike">
                        <a:latin typeface="Lato"/>
                        <a:ea typeface="Lato"/>
                        <a:cs typeface="Lato"/>
                        <a:sym typeface="Lato"/>
                      </a:endParaRPr>
                    </a:p>
                  </a:txBody>
                  <a:tcPr marT="45725" marB="45725" marR="91450" marL="91450">
                    <a:lnL cap="flat" cmpd="sng" w="9525">
                      <a:solidFill>
                        <a:schemeClr val="lt1"/>
                      </a:solidFill>
                      <a:prstDash val="solid"/>
                      <a:round/>
                      <a:headEnd len="sm" w="sm" type="none"/>
                      <a:tailEnd len="sm" w="sm" type="none"/>
                    </a:lnL>
                    <a:lnR cap="flat" cmpd="sng" w="9525">
                      <a:solidFill>
                        <a:schemeClr val="lt1"/>
                      </a:solidFill>
                      <a:prstDash val="solid"/>
                      <a:round/>
                      <a:headEnd len="sm" w="sm" type="none"/>
                      <a:tailEnd len="sm" w="sm" type="none"/>
                    </a:lnR>
                    <a:lnT cap="flat" cmpd="sng" w="9525">
                      <a:solidFill>
                        <a:schemeClr val="lt1"/>
                      </a:solidFill>
                      <a:prstDash val="solid"/>
                      <a:round/>
                      <a:headEnd len="sm" w="sm" type="none"/>
                      <a:tailEnd len="sm" w="sm" type="none"/>
                    </a:lnT>
                    <a:lnB cap="flat" cmpd="sng" w="9525">
                      <a:solidFill>
                        <a:schemeClr val="lt1"/>
                      </a:solidFill>
                      <a:prstDash val="solid"/>
                      <a:round/>
                      <a:headEnd len="sm" w="sm" type="none"/>
                      <a:tailEnd len="sm" w="sm" type="none"/>
                    </a:lnB>
                    <a:solidFill>
                      <a:srgbClr val="EFEFEF"/>
                    </a:solidFill>
                  </a:tcPr>
                </a:tc>
              </a:tr>
              <a:tr h="339275">
                <a:tc vMerge="1"/>
                <a:tc>
                  <a:txBody>
                    <a:bodyPr/>
                    <a:lstStyle/>
                    <a:p>
                      <a:pPr indent="0" lvl="0" marL="0" marR="0" rtl="0" algn="l">
                        <a:lnSpc>
                          <a:spcPct val="115000"/>
                        </a:lnSpc>
                        <a:spcBef>
                          <a:spcPts val="0"/>
                        </a:spcBef>
                        <a:spcAft>
                          <a:spcPts val="0"/>
                        </a:spcAft>
                        <a:buClr>
                          <a:srgbClr val="000000"/>
                        </a:buClr>
                        <a:buSzPts val="1400"/>
                        <a:buFont typeface="Arial"/>
                        <a:buNone/>
                      </a:pPr>
                      <a:r>
                        <a:t/>
                      </a:r>
                      <a:endParaRPr sz="1400" u="none" cap="none" strike="noStrike">
                        <a:latin typeface="Lato"/>
                        <a:ea typeface="Lato"/>
                        <a:cs typeface="Lato"/>
                        <a:sym typeface="Lato"/>
                      </a:endParaRPr>
                    </a:p>
                  </a:txBody>
                  <a:tcPr marT="45725" marB="45725" marR="91450" marL="91450">
                    <a:lnL cap="flat" cmpd="sng" w="9525">
                      <a:solidFill>
                        <a:schemeClr val="lt1"/>
                      </a:solidFill>
                      <a:prstDash val="solid"/>
                      <a:round/>
                      <a:headEnd len="sm" w="sm" type="none"/>
                      <a:tailEnd len="sm" w="sm" type="none"/>
                    </a:lnL>
                    <a:lnR cap="flat" cmpd="sng" w="9525">
                      <a:solidFill>
                        <a:schemeClr val="lt1"/>
                      </a:solidFill>
                      <a:prstDash val="solid"/>
                      <a:round/>
                      <a:headEnd len="sm" w="sm" type="none"/>
                      <a:tailEnd len="sm" w="sm" type="none"/>
                    </a:lnR>
                    <a:lnT cap="flat" cmpd="sng" w="9525">
                      <a:solidFill>
                        <a:schemeClr val="lt1"/>
                      </a:solidFill>
                      <a:prstDash val="solid"/>
                      <a:round/>
                      <a:headEnd len="sm" w="sm" type="none"/>
                      <a:tailEnd len="sm" w="sm" type="none"/>
                    </a:lnT>
                    <a:lnB cap="flat" cmpd="sng" w="9525">
                      <a:solidFill>
                        <a:schemeClr val="lt1"/>
                      </a:solidFill>
                      <a:prstDash val="solid"/>
                      <a:round/>
                      <a:headEnd len="sm" w="sm" type="none"/>
                      <a:tailEnd len="sm" w="sm" type="none"/>
                    </a:lnB>
                    <a:solidFill>
                      <a:srgbClr val="CCCCCC"/>
                    </a:solidFill>
                  </a:tcPr>
                </a:tc>
              </a:tr>
              <a:tr h="339275">
                <a:tc vMerge="1"/>
                <a:tc>
                  <a:txBody>
                    <a:bodyPr/>
                    <a:lstStyle/>
                    <a:p>
                      <a:pPr indent="0" lvl="0" marL="0" marR="0" rtl="0" algn="l">
                        <a:lnSpc>
                          <a:spcPct val="115000"/>
                        </a:lnSpc>
                        <a:spcBef>
                          <a:spcPts val="0"/>
                        </a:spcBef>
                        <a:spcAft>
                          <a:spcPts val="0"/>
                        </a:spcAft>
                        <a:buClr>
                          <a:srgbClr val="000000"/>
                        </a:buClr>
                        <a:buSzPts val="1400"/>
                        <a:buFont typeface="Arial"/>
                        <a:buNone/>
                      </a:pPr>
                      <a:r>
                        <a:t/>
                      </a:r>
                      <a:endParaRPr b="1" sz="1400" u="none" cap="none" strike="noStrike">
                        <a:latin typeface="Lato"/>
                        <a:ea typeface="Lato"/>
                        <a:cs typeface="Lato"/>
                        <a:sym typeface="Lato"/>
                      </a:endParaRPr>
                    </a:p>
                  </a:txBody>
                  <a:tcPr marT="45725" marB="45725" marR="91450" marL="91450">
                    <a:lnL cap="flat" cmpd="sng" w="9525">
                      <a:solidFill>
                        <a:schemeClr val="lt1"/>
                      </a:solidFill>
                      <a:prstDash val="solid"/>
                      <a:round/>
                      <a:headEnd len="sm" w="sm" type="none"/>
                      <a:tailEnd len="sm" w="sm" type="none"/>
                    </a:lnL>
                    <a:lnR cap="flat" cmpd="sng" w="9525">
                      <a:solidFill>
                        <a:schemeClr val="lt1"/>
                      </a:solidFill>
                      <a:prstDash val="solid"/>
                      <a:round/>
                      <a:headEnd len="sm" w="sm" type="none"/>
                      <a:tailEnd len="sm" w="sm" type="none"/>
                    </a:lnR>
                    <a:lnT cap="flat" cmpd="sng" w="9525">
                      <a:solidFill>
                        <a:schemeClr val="lt1"/>
                      </a:solidFill>
                      <a:prstDash val="solid"/>
                      <a:round/>
                      <a:headEnd len="sm" w="sm" type="none"/>
                      <a:tailEnd len="sm" w="sm" type="none"/>
                    </a:lnT>
                    <a:lnB cap="flat" cmpd="sng" w="9525">
                      <a:solidFill>
                        <a:schemeClr val="lt1"/>
                      </a:solidFill>
                      <a:prstDash val="solid"/>
                      <a:round/>
                      <a:headEnd len="sm" w="sm" type="none"/>
                      <a:tailEnd len="sm" w="sm" type="none"/>
                    </a:lnB>
                    <a:solidFill>
                      <a:srgbClr val="EFEFEF"/>
                    </a:solidFill>
                  </a:tcPr>
                </a:tc>
              </a:tr>
              <a:tr h="339275">
                <a:tc gridSpan="2">
                  <a:txBody>
                    <a:bodyPr/>
                    <a:lstStyle/>
                    <a:p>
                      <a:pPr indent="0" lvl="0" marL="0" marR="0" rtl="0" algn="l">
                        <a:lnSpc>
                          <a:spcPct val="115000"/>
                        </a:lnSpc>
                        <a:spcBef>
                          <a:spcPts val="0"/>
                        </a:spcBef>
                        <a:spcAft>
                          <a:spcPts val="0"/>
                        </a:spcAft>
                        <a:buClr>
                          <a:schemeClr val="lt1"/>
                        </a:buClr>
                        <a:buSzPts val="1400"/>
                        <a:buFont typeface="Century Gothic"/>
                        <a:buNone/>
                      </a:pPr>
                      <a:r>
                        <a:rPr b="1" lang="en-GB" sz="1300" u="none" cap="none" strike="noStrike">
                          <a:solidFill>
                            <a:schemeClr val="lt1"/>
                          </a:solidFill>
                          <a:latin typeface="Lato"/>
                          <a:ea typeface="Lato"/>
                          <a:cs typeface="Lato"/>
                          <a:sym typeface="Lato"/>
                        </a:rPr>
                        <a:t>How well prepared are pupils to take on the </a:t>
                      </a:r>
                      <a:r>
                        <a:rPr b="1" lang="en-GB" sz="1300">
                          <a:solidFill>
                            <a:schemeClr val="lt1"/>
                          </a:solidFill>
                          <a:latin typeface="Lato"/>
                          <a:ea typeface="Lato"/>
                          <a:cs typeface="Lato"/>
                          <a:sym typeface="Lato"/>
                        </a:rPr>
                        <a:t>RSE &amp; PSHE</a:t>
                      </a:r>
                      <a:r>
                        <a:rPr b="1" lang="en-GB" sz="1300" u="none" cap="none" strike="noStrike">
                          <a:solidFill>
                            <a:schemeClr val="lt1"/>
                          </a:solidFill>
                          <a:latin typeface="Lato"/>
                          <a:ea typeface="Lato"/>
                          <a:cs typeface="Lato"/>
                          <a:sym typeface="Lato"/>
                        </a:rPr>
                        <a:t> curriculum in Key Stage 3?</a:t>
                      </a:r>
                      <a:endParaRPr sz="1300" u="none" cap="none" strike="noStrike">
                        <a:latin typeface="Lato"/>
                        <a:ea typeface="Lato"/>
                        <a:cs typeface="Lato"/>
                        <a:sym typeface="Lato"/>
                      </a:endParaRPr>
                    </a:p>
                  </a:txBody>
                  <a:tcPr marT="45725" marB="45725" marR="91450" marL="91450">
                    <a:lnL cap="flat" cmpd="sng" w="9525">
                      <a:solidFill>
                        <a:schemeClr val="lt1"/>
                      </a:solidFill>
                      <a:prstDash val="solid"/>
                      <a:round/>
                      <a:headEnd len="sm" w="sm" type="none"/>
                      <a:tailEnd len="sm" w="sm" type="none"/>
                    </a:lnL>
                    <a:lnR cap="flat" cmpd="sng" w="9525">
                      <a:solidFill>
                        <a:schemeClr val="lt1"/>
                      </a:solidFill>
                      <a:prstDash val="solid"/>
                      <a:round/>
                      <a:headEnd len="sm" w="sm" type="none"/>
                      <a:tailEnd len="sm" w="sm" type="none"/>
                    </a:lnR>
                    <a:lnT cap="flat" cmpd="sng" w="9525">
                      <a:solidFill>
                        <a:schemeClr val="lt1"/>
                      </a:solidFill>
                      <a:prstDash val="solid"/>
                      <a:round/>
                      <a:headEnd len="sm" w="sm" type="none"/>
                      <a:tailEnd len="sm" w="sm" type="none"/>
                    </a:lnT>
                    <a:lnB cap="flat" cmpd="sng" w="9525">
                      <a:solidFill>
                        <a:schemeClr val="lt1"/>
                      </a:solidFill>
                      <a:prstDash val="solid"/>
                      <a:round/>
                      <a:headEnd len="sm" w="sm" type="none"/>
                      <a:tailEnd len="sm" w="sm" type="none"/>
                    </a:lnB>
                    <a:solidFill>
                      <a:srgbClr val="D81155"/>
                    </a:solidFill>
                  </a:tcPr>
                </a:tc>
                <a:tc hMerge="1"/>
              </a:tr>
              <a:tr h="365775">
                <a:tc rowSpan="6">
                  <a:txBody>
                    <a:bodyPr/>
                    <a:lstStyle/>
                    <a:p>
                      <a:pPr indent="0" lvl="0" marL="0" marR="0" rtl="0" algn="l">
                        <a:lnSpc>
                          <a:spcPct val="115000"/>
                        </a:lnSpc>
                        <a:spcBef>
                          <a:spcPts val="0"/>
                        </a:spcBef>
                        <a:spcAft>
                          <a:spcPts val="0"/>
                        </a:spcAft>
                        <a:buClr>
                          <a:srgbClr val="000000"/>
                        </a:buClr>
                        <a:buSzPts val="1200"/>
                        <a:buFont typeface="Arial"/>
                        <a:buNone/>
                      </a:pPr>
                      <a:r>
                        <a:rPr i="1" lang="en-GB" sz="1000" u="none" cap="none" strike="noStrike">
                          <a:latin typeface="Lato"/>
                          <a:ea typeface="Lato"/>
                          <a:cs typeface="Lato"/>
                          <a:sym typeface="Lato"/>
                        </a:rPr>
                        <a:t>Are opportunities taken by upper KS2 staff, in particular, to understand the requirements of the KS3 curriculum?</a:t>
                      </a:r>
                      <a:endParaRPr sz="1000" u="none" cap="none" strike="noStrike">
                        <a:latin typeface="Lato"/>
                        <a:ea typeface="Lato"/>
                        <a:cs typeface="Lato"/>
                        <a:sym typeface="Lato"/>
                      </a:endParaRPr>
                    </a:p>
                    <a:p>
                      <a:pPr indent="0" lvl="0" marL="0" marR="0" rtl="0" algn="l">
                        <a:lnSpc>
                          <a:spcPct val="115000"/>
                        </a:lnSpc>
                        <a:spcBef>
                          <a:spcPts val="0"/>
                        </a:spcBef>
                        <a:spcAft>
                          <a:spcPts val="0"/>
                        </a:spcAft>
                        <a:buClr>
                          <a:srgbClr val="000000"/>
                        </a:buClr>
                        <a:buSzPts val="1200"/>
                        <a:buFont typeface="Arial"/>
                        <a:buNone/>
                      </a:pPr>
                      <a:r>
                        <a:rPr i="1" lang="en-GB" sz="1000" u="none" cap="none" strike="noStrike">
                          <a:latin typeface="Lato"/>
                          <a:ea typeface="Lato"/>
                          <a:cs typeface="Lato"/>
                          <a:sym typeface="Lato"/>
                        </a:rPr>
                        <a:t>What links have there been created between the school and secondary schools to ensure pupils are well prepared for their KS3 </a:t>
                      </a:r>
                      <a:r>
                        <a:rPr i="1" lang="en-GB" sz="1000">
                          <a:latin typeface="Lato"/>
                          <a:ea typeface="Lato"/>
                          <a:cs typeface="Lato"/>
                          <a:sym typeface="Lato"/>
                        </a:rPr>
                        <a:t>RSE &amp; PSHE</a:t>
                      </a:r>
                      <a:r>
                        <a:rPr i="1" lang="en-GB" sz="1000" u="none" cap="none" strike="noStrike">
                          <a:latin typeface="Lato"/>
                          <a:ea typeface="Lato"/>
                          <a:cs typeface="Lato"/>
                          <a:sym typeface="Lato"/>
                        </a:rPr>
                        <a:t> lessons? </a:t>
                      </a:r>
                      <a:endParaRPr sz="1000" u="none" cap="none" strike="noStrike">
                        <a:latin typeface="Lato"/>
                        <a:ea typeface="Lato"/>
                        <a:cs typeface="Lato"/>
                        <a:sym typeface="Lato"/>
                      </a:endParaRPr>
                    </a:p>
                  </a:txBody>
                  <a:tcPr marT="45725" marB="45725" marR="91450" marL="91450">
                    <a:lnL cap="flat" cmpd="sng" w="9525">
                      <a:solidFill>
                        <a:schemeClr val="lt1"/>
                      </a:solidFill>
                      <a:prstDash val="solid"/>
                      <a:round/>
                      <a:headEnd len="sm" w="sm" type="none"/>
                      <a:tailEnd len="sm" w="sm" type="none"/>
                    </a:lnL>
                    <a:lnR cap="flat" cmpd="sng" w="9525">
                      <a:solidFill>
                        <a:schemeClr val="lt1"/>
                      </a:solidFill>
                      <a:prstDash val="solid"/>
                      <a:round/>
                      <a:headEnd len="sm" w="sm" type="none"/>
                      <a:tailEnd len="sm" w="sm" type="none"/>
                    </a:lnR>
                    <a:lnT cap="flat" cmpd="sng" w="9525">
                      <a:solidFill>
                        <a:schemeClr val="lt1"/>
                      </a:solidFill>
                      <a:prstDash val="solid"/>
                      <a:round/>
                      <a:headEnd len="sm" w="sm" type="none"/>
                      <a:tailEnd len="sm" w="sm" type="none"/>
                    </a:lnT>
                    <a:lnB cap="flat" cmpd="sng" w="9525">
                      <a:solidFill>
                        <a:schemeClr val="lt1"/>
                      </a:solidFill>
                      <a:prstDash val="solid"/>
                      <a:round/>
                      <a:headEnd len="sm" w="sm" type="none"/>
                      <a:tailEnd len="sm" w="sm" type="none"/>
                    </a:lnB>
                    <a:solidFill>
                      <a:srgbClr val="CCCCCC"/>
                    </a:solidFill>
                  </a:tcPr>
                </a:tc>
                <a:tc>
                  <a:txBody>
                    <a:bodyPr/>
                    <a:lstStyle/>
                    <a:p>
                      <a:pPr indent="0" lvl="0" marL="0" marR="0" rtl="0" algn="l">
                        <a:lnSpc>
                          <a:spcPct val="115000"/>
                        </a:lnSpc>
                        <a:spcBef>
                          <a:spcPts val="0"/>
                        </a:spcBef>
                        <a:spcAft>
                          <a:spcPts val="0"/>
                        </a:spcAft>
                        <a:buClr>
                          <a:srgbClr val="000000"/>
                        </a:buClr>
                        <a:buSzPts val="1800"/>
                        <a:buFont typeface="Arial"/>
                        <a:buNone/>
                      </a:pPr>
                      <a:r>
                        <a:t/>
                      </a:r>
                      <a:endParaRPr sz="1800" u="none" cap="none" strike="noStrike">
                        <a:latin typeface="Lato"/>
                        <a:ea typeface="Lato"/>
                        <a:cs typeface="Lato"/>
                        <a:sym typeface="Lato"/>
                      </a:endParaRPr>
                    </a:p>
                  </a:txBody>
                  <a:tcPr marT="45725" marB="45725" marR="91450" marL="91450">
                    <a:lnL cap="flat" cmpd="sng" w="9525">
                      <a:solidFill>
                        <a:schemeClr val="lt1"/>
                      </a:solidFill>
                      <a:prstDash val="solid"/>
                      <a:round/>
                      <a:headEnd len="sm" w="sm" type="none"/>
                      <a:tailEnd len="sm" w="sm" type="none"/>
                    </a:lnL>
                    <a:lnR cap="flat" cmpd="sng" w="9525">
                      <a:solidFill>
                        <a:schemeClr val="lt1"/>
                      </a:solidFill>
                      <a:prstDash val="solid"/>
                      <a:round/>
                      <a:headEnd len="sm" w="sm" type="none"/>
                      <a:tailEnd len="sm" w="sm" type="none"/>
                    </a:lnR>
                    <a:lnT cap="flat" cmpd="sng" w="9525">
                      <a:solidFill>
                        <a:schemeClr val="lt1"/>
                      </a:solidFill>
                      <a:prstDash val="solid"/>
                      <a:round/>
                      <a:headEnd len="sm" w="sm" type="none"/>
                      <a:tailEnd len="sm" w="sm" type="none"/>
                    </a:lnT>
                    <a:lnB cap="flat" cmpd="sng" w="9525">
                      <a:solidFill>
                        <a:schemeClr val="lt1"/>
                      </a:solidFill>
                      <a:prstDash val="solid"/>
                      <a:round/>
                      <a:headEnd len="sm" w="sm" type="none"/>
                      <a:tailEnd len="sm" w="sm" type="none"/>
                    </a:lnB>
                    <a:solidFill>
                      <a:srgbClr val="CCCCCC"/>
                    </a:solidFill>
                  </a:tcPr>
                </a:tc>
              </a:tr>
              <a:tr h="365775">
                <a:tc vMerge="1"/>
                <a:tc>
                  <a:txBody>
                    <a:bodyPr/>
                    <a:lstStyle/>
                    <a:p>
                      <a:pPr indent="0" lvl="0" marL="0" marR="0" rtl="0" algn="l">
                        <a:lnSpc>
                          <a:spcPct val="115000"/>
                        </a:lnSpc>
                        <a:spcBef>
                          <a:spcPts val="0"/>
                        </a:spcBef>
                        <a:spcAft>
                          <a:spcPts val="0"/>
                        </a:spcAft>
                        <a:buClr>
                          <a:srgbClr val="000000"/>
                        </a:buClr>
                        <a:buSzPts val="1800"/>
                        <a:buFont typeface="Arial"/>
                        <a:buNone/>
                      </a:pPr>
                      <a:r>
                        <a:t/>
                      </a:r>
                      <a:endParaRPr sz="1800" u="none" cap="none" strike="noStrike">
                        <a:latin typeface="Lato"/>
                        <a:ea typeface="Lato"/>
                        <a:cs typeface="Lato"/>
                        <a:sym typeface="Lato"/>
                      </a:endParaRPr>
                    </a:p>
                  </a:txBody>
                  <a:tcPr marT="45725" marB="45725" marR="91450" marL="91450">
                    <a:lnL cap="flat" cmpd="sng" w="9525">
                      <a:solidFill>
                        <a:schemeClr val="lt1"/>
                      </a:solidFill>
                      <a:prstDash val="solid"/>
                      <a:round/>
                      <a:headEnd len="sm" w="sm" type="none"/>
                      <a:tailEnd len="sm" w="sm" type="none"/>
                    </a:lnL>
                    <a:lnR cap="flat" cmpd="sng" w="9525">
                      <a:solidFill>
                        <a:schemeClr val="lt1"/>
                      </a:solidFill>
                      <a:prstDash val="solid"/>
                      <a:round/>
                      <a:headEnd len="sm" w="sm" type="none"/>
                      <a:tailEnd len="sm" w="sm" type="none"/>
                    </a:lnR>
                    <a:lnT cap="flat" cmpd="sng" w="9525">
                      <a:solidFill>
                        <a:schemeClr val="lt1"/>
                      </a:solidFill>
                      <a:prstDash val="solid"/>
                      <a:round/>
                      <a:headEnd len="sm" w="sm" type="none"/>
                      <a:tailEnd len="sm" w="sm" type="none"/>
                    </a:lnT>
                    <a:lnB cap="flat" cmpd="sng" w="9525">
                      <a:solidFill>
                        <a:schemeClr val="lt1"/>
                      </a:solidFill>
                      <a:prstDash val="solid"/>
                      <a:round/>
                      <a:headEnd len="sm" w="sm" type="none"/>
                      <a:tailEnd len="sm" w="sm" type="none"/>
                    </a:lnB>
                    <a:solidFill>
                      <a:srgbClr val="EFEFEF"/>
                    </a:solidFill>
                  </a:tcPr>
                </a:tc>
              </a:tr>
              <a:tr h="365775">
                <a:tc vMerge="1"/>
                <a:tc>
                  <a:txBody>
                    <a:bodyPr/>
                    <a:lstStyle/>
                    <a:p>
                      <a:pPr indent="0" lvl="0" marL="0" marR="0" rtl="0" algn="l">
                        <a:lnSpc>
                          <a:spcPct val="115000"/>
                        </a:lnSpc>
                        <a:spcBef>
                          <a:spcPts val="0"/>
                        </a:spcBef>
                        <a:spcAft>
                          <a:spcPts val="0"/>
                        </a:spcAft>
                        <a:buClr>
                          <a:srgbClr val="000000"/>
                        </a:buClr>
                        <a:buSzPts val="1800"/>
                        <a:buFont typeface="Arial"/>
                        <a:buNone/>
                      </a:pPr>
                      <a:r>
                        <a:t/>
                      </a:r>
                      <a:endParaRPr sz="1800" u="none" cap="none" strike="noStrike">
                        <a:latin typeface="Lato"/>
                        <a:ea typeface="Lato"/>
                        <a:cs typeface="Lato"/>
                        <a:sym typeface="Lato"/>
                      </a:endParaRPr>
                    </a:p>
                  </a:txBody>
                  <a:tcPr marT="45725" marB="45725" marR="91450" marL="91450">
                    <a:lnL cap="flat" cmpd="sng" w="9525">
                      <a:solidFill>
                        <a:schemeClr val="lt1"/>
                      </a:solidFill>
                      <a:prstDash val="solid"/>
                      <a:round/>
                      <a:headEnd len="sm" w="sm" type="none"/>
                      <a:tailEnd len="sm" w="sm" type="none"/>
                    </a:lnL>
                    <a:lnR cap="flat" cmpd="sng" w="9525">
                      <a:solidFill>
                        <a:schemeClr val="lt1"/>
                      </a:solidFill>
                      <a:prstDash val="solid"/>
                      <a:round/>
                      <a:headEnd len="sm" w="sm" type="none"/>
                      <a:tailEnd len="sm" w="sm" type="none"/>
                    </a:lnR>
                    <a:lnT cap="flat" cmpd="sng" w="9525">
                      <a:solidFill>
                        <a:schemeClr val="lt1"/>
                      </a:solidFill>
                      <a:prstDash val="solid"/>
                      <a:round/>
                      <a:headEnd len="sm" w="sm" type="none"/>
                      <a:tailEnd len="sm" w="sm" type="none"/>
                    </a:lnT>
                    <a:lnB cap="flat" cmpd="sng" w="9525">
                      <a:solidFill>
                        <a:schemeClr val="lt1"/>
                      </a:solidFill>
                      <a:prstDash val="solid"/>
                      <a:round/>
                      <a:headEnd len="sm" w="sm" type="none"/>
                      <a:tailEnd len="sm" w="sm" type="none"/>
                    </a:lnB>
                    <a:solidFill>
                      <a:srgbClr val="CCCCCC"/>
                    </a:solidFill>
                  </a:tcPr>
                </a:tc>
              </a:tr>
              <a:tr h="365775">
                <a:tc vMerge="1"/>
                <a:tc>
                  <a:txBody>
                    <a:bodyPr/>
                    <a:lstStyle/>
                    <a:p>
                      <a:pPr indent="0" lvl="0" marL="0" marR="0" rtl="0" algn="l">
                        <a:lnSpc>
                          <a:spcPct val="115000"/>
                        </a:lnSpc>
                        <a:spcBef>
                          <a:spcPts val="0"/>
                        </a:spcBef>
                        <a:spcAft>
                          <a:spcPts val="0"/>
                        </a:spcAft>
                        <a:buClr>
                          <a:srgbClr val="000000"/>
                        </a:buClr>
                        <a:buSzPts val="1800"/>
                        <a:buFont typeface="Arial"/>
                        <a:buNone/>
                      </a:pPr>
                      <a:r>
                        <a:t/>
                      </a:r>
                      <a:endParaRPr sz="1800" u="none" cap="none" strike="noStrike">
                        <a:latin typeface="Lato"/>
                        <a:ea typeface="Lato"/>
                        <a:cs typeface="Lato"/>
                        <a:sym typeface="Lato"/>
                      </a:endParaRPr>
                    </a:p>
                  </a:txBody>
                  <a:tcPr marT="45725" marB="45725" marR="91450" marL="91450">
                    <a:lnL cap="flat" cmpd="sng" w="9525">
                      <a:solidFill>
                        <a:schemeClr val="lt1"/>
                      </a:solidFill>
                      <a:prstDash val="solid"/>
                      <a:round/>
                      <a:headEnd len="sm" w="sm" type="none"/>
                      <a:tailEnd len="sm" w="sm" type="none"/>
                    </a:lnL>
                    <a:lnR cap="flat" cmpd="sng" w="9525">
                      <a:solidFill>
                        <a:schemeClr val="lt1"/>
                      </a:solidFill>
                      <a:prstDash val="solid"/>
                      <a:round/>
                      <a:headEnd len="sm" w="sm" type="none"/>
                      <a:tailEnd len="sm" w="sm" type="none"/>
                    </a:lnR>
                    <a:lnT cap="flat" cmpd="sng" w="9525">
                      <a:solidFill>
                        <a:schemeClr val="lt1"/>
                      </a:solidFill>
                      <a:prstDash val="solid"/>
                      <a:round/>
                      <a:headEnd len="sm" w="sm" type="none"/>
                      <a:tailEnd len="sm" w="sm" type="none"/>
                    </a:lnT>
                    <a:lnB cap="flat" cmpd="sng" w="9525">
                      <a:solidFill>
                        <a:schemeClr val="lt1"/>
                      </a:solidFill>
                      <a:prstDash val="solid"/>
                      <a:round/>
                      <a:headEnd len="sm" w="sm" type="none"/>
                      <a:tailEnd len="sm" w="sm" type="none"/>
                    </a:lnB>
                    <a:solidFill>
                      <a:srgbClr val="EFEFEF"/>
                    </a:solidFill>
                  </a:tcPr>
                </a:tc>
              </a:tr>
              <a:tr h="365775">
                <a:tc vMerge="1"/>
                <a:tc>
                  <a:txBody>
                    <a:bodyPr/>
                    <a:lstStyle/>
                    <a:p>
                      <a:pPr indent="0" lvl="0" marL="0" marR="0" rtl="0" algn="l">
                        <a:lnSpc>
                          <a:spcPct val="115000"/>
                        </a:lnSpc>
                        <a:spcBef>
                          <a:spcPts val="0"/>
                        </a:spcBef>
                        <a:spcAft>
                          <a:spcPts val="0"/>
                        </a:spcAft>
                        <a:buClr>
                          <a:srgbClr val="000000"/>
                        </a:buClr>
                        <a:buSzPts val="1800"/>
                        <a:buFont typeface="Arial"/>
                        <a:buNone/>
                      </a:pPr>
                      <a:r>
                        <a:t/>
                      </a:r>
                      <a:endParaRPr sz="1800" u="none" cap="none" strike="noStrike">
                        <a:latin typeface="Lato"/>
                        <a:ea typeface="Lato"/>
                        <a:cs typeface="Lato"/>
                        <a:sym typeface="Lato"/>
                      </a:endParaRPr>
                    </a:p>
                  </a:txBody>
                  <a:tcPr marT="45725" marB="45725" marR="91450" marL="91450">
                    <a:lnL cap="flat" cmpd="sng" w="9525">
                      <a:solidFill>
                        <a:schemeClr val="lt1"/>
                      </a:solidFill>
                      <a:prstDash val="solid"/>
                      <a:round/>
                      <a:headEnd len="sm" w="sm" type="none"/>
                      <a:tailEnd len="sm" w="sm" type="none"/>
                    </a:lnL>
                    <a:lnR cap="flat" cmpd="sng" w="9525">
                      <a:solidFill>
                        <a:schemeClr val="lt1"/>
                      </a:solidFill>
                      <a:prstDash val="solid"/>
                      <a:round/>
                      <a:headEnd len="sm" w="sm" type="none"/>
                      <a:tailEnd len="sm" w="sm" type="none"/>
                    </a:lnR>
                    <a:lnT cap="flat" cmpd="sng" w="9525">
                      <a:solidFill>
                        <a:schemeClr val="lt1"/>
                      </a:solidFill>
                      <a:prstDash val="solid"/>
                      <a:round/>
                      <a:headEnd len="sm" w="sm" type="none"/>
                      <a:tailEnd len="sm" w="sm" type="none"/>
                    </a:lnT>
                    <a:lnB cap="flat" cmpd="sng" w="9525">
                      <a:solidFill>
                        <a:schemeClr val="lt1"/>
                      </a:solidFill>
                      <a:prstDash val="solid"/>
                      <a:round/>
                      <a:headEnd len="sm" w="sm" type="none"/>
                      <a:tailEnd len="sm" w="sm" type="none"/>
                    </a:lnB>
                    <a:solidFill>
                      <a:srgbClr val="CCCCCC"/>
                    </a:solidFill>
                  </a:tcPr>
                </a:tc>
              </a:tr>
              <a:tr h="365775">
                <a:tc vMerge="1"/>
                <a:tc>
                  <a:txBody>
                    <a:bodyPr/>
                    <a:lstStyle/>
                    <a:p>
                      <a:pPr indent="0" lvl="0" marL="0" marR="0" rtl="0" algn="l">
                        <a:lnSpc>
                          <a:spcPct val="115000"/>
                        </a:lnSpc>
                        <a:spcBef>
                          <a:spcPts val="0"/>
                        </a:spcBef>
                        <a:spcAft>
                          <a:spcPts val="0"/>
                        </a:spcAft>
                        <a:buClr>
                          <a:srgbClr val="000000"/>
                        </a:buClr>
                        <a:buSzPts val="1800"/>
                        <a:buFont typeface="Arial"/>
                        <a:buNone/>
                      </a:pPr>
                      <a:r>
                        <a:t/>
                      </a:r>
                      <a:endParaRPr sz="1800" u="none" cap="none" strike="noStrike">
                        <a:latin typeface="Lato"/>
                        <a:ea typeface="Lato"/>
                        <a:cs typeface="Lato"/>
                        <a:sym typeface="Lato"/>
                      </a:endParaRPr>
                    </a:p>
                  </a:txBody>
                  <a:tcPr marT="45725" marB="45725" marR="91450" marL="91450">
                    <a:lnL cap="flat" cmpd="sng" w="9525">
                      <a:solidFill>
                        <a:schemeClr val="lt1"/>
                      </a:solidFill>
                      <a:prstDash val="solid"/>
                      <a:round/>
                      <a:headEnd len="sm" w="sm" type="none"/>
                      <a:tailEnd len="sm" w="sm" type="none"/>
                    </a:lnL>
                    <a:lnR cap="flat" cmpd="sng" w="9525">
                      <a:solidFill>
                        <a:schemeClr val="lt1"/>
                      </a:solidFill>
                      <a:prstDash val="solid"/>
                      <a:round/>
                      <a:headEnd len="sm" w="sm" type="none"/>
                      <a:tailEnd len="sm" w="sm" type="none"/>
                    </a:lnR>
                    <a:lnT cap="flat" cmpd="sng" w="9525">
                      <a:solidFill>
                        <a:schemeClr val="lt1"/>
                      </a:solidFill>
                      <a:prstDash val="solid"/>
                      <a:round/>
                      <a:headEnd len="sm" w="sm" type="none"/>
                      <a:tailEnd len="sm" w="sm" type="none"/>
                    </a:lnT>
                    <a:lnB cap="flat" cmpd="sng" w="9525">
                      <a:solidFill>
                        <a:schemeClr val="lt1"/>
                      </a:solidFill>
                      <a:prstDash val="solid"/>
                      <a:round/>
                      <a:headEnd len="sm" w="sm" type="none"/>
                      <a:tailEnd len="sm" w="sm" type="none"/>
                    </a:lnB>
                    <a:solidFill>
                      <a:srgbClr val="EFEFEF"/>
                    </a:solidFill>
                  </a:tcPr>
                </a:tc>
              </a:tr>
            </a:tbl>
          </a:graphicData>
        </a:graphic>
      </p:graphicFrame>
      <p:sp>
        <p:nvSpPr>
          <p:cNvPr id="133" name="Google Shape;133;p9"/>
          <p:cNvSpPr txBox="1"/>
          <p:nvPr>
            <p:ph idx="12" type="sldNum"/>
          </p:nvPr>
        </p:nvSpPr>
        <p:spPr>
          <a:xfrm>
            <a:off x="7086600" y="5906626"/>
            <a:ext cx="2057400" cy="365100"/>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Clr>
                <a:srgbClr val="000000"/>
              </a:buClr>
              <a:buSzPts val="1200"/>
              <a:buFont typeface="Arial"/>
              <a:buNone/>
            </a:pPr>
            <a:fld id="{00000000-1234-1234-1234-123412341234}" type="slidenum">
              <a:rPr lang="en-GB">
                <a:latin typeface="Lato"/>
                <a:ea typeface="Lato"/>
                <a:cs typeface="Lato"/>
                <a:sym typeface="Lato"/>
              </a:rPr>
              <a:t>‹#›</a:t>
            </a:fld>
            <a:endParaRPr>
              <a:latin typeface="Lato"/>
              <a:ea typeface="Lato"/>
              <a:cs typeface="Lato"/>
              <a:sym typeface="Lato"/>
            </a:endParaRPr>
          </a:p>
        </p:txBody>
      </p:sp>
      <p:sp>
        <p:nvSpPr>
          <p:cNvPr id="134" name="Google Shape;134;p9"/>
          <p:cNvSpPr/>
          <p:nvPr/>
        </p:nvSpPr>
        <p:spPr>
          <a:xfrm>
            <a:off x="368200" y="559125"/>
            <a:ext cx="3185700" cy="187500"/>
          </a:xfrm>
          <a:prstGeom prst="roundRect">
            <a:avLst>
              <a:gd fmla="val 50000" name="adj"/>
            </a:avLst>
          </a:prstGeom>
          <a:solidFill>
            <a:srgbClr val="FFEA28"/>
          </a:solidFill>
          <a:ln>
            <a:noFill/>
          </a:ln>
        </p:spPr>
        <p:txBody>
          <a:bodyPr anchorCtr="0" anchor="ctr" bIns="100450" lIns="100450" spcFirstLastPara="1" rIns="100450" wrap="square" tIns="100450">
            <a:noAutofit/>
          </a:bodyPr>
          <a:lstStyle/>
          <a:p>
            <a:pPr indent="0" lvl="0" marL="0" marR="0" rtl="0" algn="l">
              <a:lnSpc>
                <a:spcPct val="100000"/>
              </a:lnSpc>
              <a:spcBef>
                <a:spcPts val="0"/>
              </a:spcBef>
              <a:spcAft>
                <a:spcPts val="0"/>
              </a:spcAft>
              <a:buClr>
                <a:srgbClr val="000000"/>
              </a:buClr>
              <a:buSzPts val="1500"/>
              <a:buFont typeface="Arial"/>
              <a:buNone/>
            </a:pPr>
            <a:r>
              <a:t/>
            </a:r>
            <a:endParaRPr b="0" i="0" sz="1500" u="none" cap="none" strike="noStrike">
              <a:solidFill>
                <a:srgbClr val="000000"/>
              </a:solidFill>
              <a:latin typeface="Arial"/>
              <a:ea typeface="Arial"/>
              <a:cs typeface="Arial"/>
              <a:sym typeface="Arial"/>
            </a:endParaRPr>
          </a:p>
        </p:txBody>
      </p:sp>
      <p:sp>
        <p:nvSpPr>
          <p:cNvPr id="135" name="Google Shape;135;p9"/>
          <p:cNvSpPr txBox="1"/>
          <p:nvPr/>
        </p:nvSpPr>
        <p:spPr>
          <a:xfrm>
            <a:off x="368200" y="191450"/>
            <a:ext cx="3258300" cy="627900"/>
          </a:xfrm>
          <a:prstGeom prst="rect">
            <a:avLst/>
          </a:prstGeom>
          <a:noFill/>
          <a:ln>
            <a:noFill/>
          </a:ln>
        </p:spPr>
        <p:txBody>
          <a:bodyPr anchorCtr="0" anchor="t" bIns="91425" lIns="91425" spcFirstLastPara="1" rIns="91425" wrap="square" tIns="91425">
            <a:spAutoFit/>
          </a:bodyPr>
          <a:lstStyle/>
          <a:p>
            <a:pPr indent="0" lvl="0" marL="0" rtl="0" algn="l">
              <a:lnSpc>
                <a:spcPct val="90000"/>
              </a:lnSpc>
              <a:spcBef>
                <a:spcPts val="0"/>
              </a:spcBef>
              <a:spcAft>
                <a:spcPts val="0"/>
              </a:spcAft>
              <a:buNone/>
            </a:pPr>
            <a:r>
              <a:rPr b="1" lang="en-GB" sz="3200">
                <a:solidFill>
                  <a:srgbClr val="000000"/>
                </a:solidFill>
                <a:latin typeface="Caveat"/>
                <a:ea typeface="Caveat"/>
                <a:cs typeface="Caveat"/>
                <a:sym typeface="Caveat"/>
              </a:rPr>
              <a:t>Curriculum Impact 2</a:t>
            </a:r>
            <a:endParaRPr b="1" sz="3200">
              <a:solidFill>
                <a:srgbClr val="000000"/>
              </a:solidFill>
              <a:latin typeface="Caveat"/>
              <a:ea typeface="Caveat"/>
              <a:cs typeface="Caveat"/>
              <a:sym typeface="Caveat"/>
            </a:endParaRPr>
          </a:p>
        </p:txBody>
      </p:sp>
    </p:spTree>
  </p:cSld>
  <p:clrMapOvr>
    <a:masterClrMapping/>
  </p:clrMapOvr>
</p:sld>
</file>

<file path=ppt/theme/theme1.xml><?xml version="1.0" encoding="utf-8"?>
<a:theme xmlns:a="http://schemas.openxmlformats.org/drawingml/2006/main" xmlns:r="http://schemas.openxmlformats.org/officeDocument/2006/relationships" name="Adult_RSE_KapowPrimary2022">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2021-03-21T11:28:38Z</dcterms:created>
  <dc:creator>Clive Davies</dc:creator>
</cp:coreProperties>
</file>