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Caveat"/>
      <p:regular r:id="rId22"/>
      <p:bold r:id="rId23"/>
    </p:embeddedFont>
    <p:embeddedFont>
      <p:font typeface="Lato"/>
      <p:regular r:id="rId24"/>
      <p:bold r:id="rId25"/>
      <p:italic r:id="rId26"/>
      <p:boldItalic r:id="rId27"/>
    </p:embeddedFont>
    <p:embeddedFont>
      <p:font typeface="Lato Black"/>
      <p:bold r:id="rId28"/>
      <p:boldItalic r:id="rId29"/>
    </p:embeddedFon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je6Ysk0HKNJv8L8TCGG1b+fvZZ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aveat-regular.fntdata"/><Relationship Id="rId21" Type="http://schemas.openxmlformats.org/officeDocument/2006/relationships/slide" Target="slides/slide17.xml"/><Relationship Id="rId24" Type="http://schemas.openxmlformats.org/officeDocument/2006/relationships/font" Target="fonts/Lato-regular.fntdata"/><Relationship Id="rId23"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LatoBlack-bold.fntdata"/><Relationship Id="rId27"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lack-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7.xml"/><Relationship Id="rId33" Type="http://schemas.openxmlformats.org/officeDocument/2006/relationships/font" Target="fonts/HelveticaNeue-boldItalic.fntdata"/><Relationship Id="rId10" Type="http://schemas.openxmlformats.org/officeDocument/2006/relationships/slide" Target="slides/slide6.xml"/><Relationship Id="rId32" Type="http://schemas.openxmlformats.org/officeDocument/2006/relationships/font" Target="fonts/HelveticaNeue-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0bc0140c7d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0bc0140c7d_0_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10bc0140c7d_0_2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0bc0140c7d_0_3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10bc0140c7d_0_3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10bc0140c7d_0_3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0bc0140c7d_0_4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10bc0140c7d_0_4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10bc0140c7d_0_4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0bc0140c7d_0_4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10bc0140c7d_0_4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10bc0140c7d_0_4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0bc0140c7d_0_4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10bc0140c7d_0_4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10bc0140c7d_0_4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0bc66bc04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10bc66bc04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10bc66bc04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c8a9022a7e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c8a9022a7e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a:t>
            </a:r>
            <a:endParaRPr/>
          </a:p>
        </p:txBody>
      </p:sp>
      <p:sp>
        <p:nvSpPr>
          <p:cNvPr id="235" name="Google Shape;235;gc8a9022a7e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0e90c411c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0e90c411c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10e90c411c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0bc0140c7d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10bc0140c7d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g10bc0140c7d_0_1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0bc0140c7d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10bc0140c7d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g10bc0140c7d_0_1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bc0140c7d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10bc0140c7d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10bc0140c7d_0_1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0bc0140c7d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10bc0140c7d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10bc0140c7d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bc0140c7d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10bc0140c7d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10bc0140c7d_0_1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0bc0140c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10bc0140c7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10bc0140c7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0bc0140c7d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10bc0140c7d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10bc0140c7d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0bc0140c7d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10bc0140c7d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10bc0140c7d_0_1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g103128e33fe_1_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 name="Google Shape;19;g103128e33fe_1_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 name="Google Shape;20;g103128e33fe_1_8"/>
          <p:cNvSpPr txBox="1"/>
          <p:nvPr>
            <p:ph idx="12" type="sldNum"/>
          </p:nvPr>
        </p:nvSpPr>
        <p:spPr>
          <a:xfrm>
            <a:off x="8595308" y="430641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g103128e33fe_1_34"/>
          <p:cNvSpPr/>
          <p:nvPr/>
        </p:nvSpPr>
        <p:spPr>
          <a:xfrm>
            <a:off x="4572000" y="-134"/>
            <a:ext cx="4572000" cy="4704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g103128e33fe_1_3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4" name="Google Shape;54;g103128e33fe_1_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5" name="Google Shape;55;g103128e33fe_1_34"/>
          <p:cNvSpPr txBox="1"/>
          <p:nvPr>
            <p:ph idx="2" type="body"/>
          </p:nvPr>
        </p:nvSpPr>
        <p:spPr>
          <a:xfrm>
            <a:off x="4902900" y="724142"/>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6" name="Google Shape;56;g103128e33fe_1_34"/>
          <p:cNvSpPr txBox="1"/>
          <p:nvPr>
            <p:ph idx="12" type="sldNum"/>
          </p:nvPr>
        </p:nvSpPr>
        <p:spPr>
          <a:xfrm>
            <a:off x="8595308" y="431068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sp>
        <p:nvSpPr>
          <p:cNvPr id="58" name="Google Shape;58;g103128e33fe_1_4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9" name="Google Shape;59;g103128e33fe_1_40"/>
          <p:cNvSpPr txBox="1"/>
          <p:nvPr>
            <p:ph idx="12" type="sldNum"/>
          </p:nvPr>
        </p:nvSpPr>
        <p:spPr>
          <a:xfrm>
            <a:off x="8595308" y="431190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g103128e33fe_1_43"/>
          <p:cNvSpPr txBox="1"/>
          <p:nvPr>
            <p:ph hasCustomPrompt="1" type="title"/>
          </p:nvPr>
        </p:nvSpPr>
        <p:spPr>
          <a:xfrm>
            <a:off x="311700" y="1106125"/>
            <a:ext cx="8520600" cy="1963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2" name="Google Shape;62;g103128e33fe_1_43"/>
          <p:cNvSpPr txBox="1"/>
          <p:nvPr>
            <p:ph idx="1" type="body"/>
          </p:nvPr>
        </p:nvSpPr>
        <p:spPr>
          <a:xfrm>
            <a:off x="311700" y="3152225"/>
            <a:ext cx="8520600" cy="13005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3" name="Google Shape;63;g103128e33fe_1_43"/>
          <p:cNvSpPr txBox="1"/>
          <p:nvPr>
            <p:ph idx="12" type="sldNum"/>
          </p:nvPr>
        </p:nvSpPr>
        <p:spPr>
          <a:xfrm>
            <a:off x="8595308" y="430638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g103128e33fe_1_47"/>
          <p:cNvSpPr txBox="1"/>
          <p:nvPr>
            <p:ph idx="12" type="sldNum"/>
          </p:nvPr>
        </p:nvSpPr>
        <p:spPr>
          <a:xfrm>
            <a:off x="8595308" y="431187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g103128e33fe_1_49"/>
          <p:cNvSpPr txBox="1"/>
          <p:nvPr>
            <p:ph type="title"/>
          </p:nvPr>
        </p:nvSpPr>
        <p:spPr>
          <a:xfrm>
            <a:off x="628650" y="273846"/>
            <a:ext cx="7886700" cy="994200"/>
          </a:xfrm>
          <a:prstGeom prst="rect">
            <a:avLst/>
          </a:prstGeom>
          <a:noFill/>
          <a:ln>
            <a:noFill/>
          </a:ln>
        </p:spPr>
        <p:txBody>
          <a:bodyPr anchorCtr="0" anchor="ctr" bIns="39550" lIns="79125" spcFirstLastPara="1" rIns="79125" wrap="square" tIns="39550">
            <a:normAutofit/>
          </a:bodyPr>
          <a:lstStyle>
            <a:lvl1pPr lvl="0" algn="l">
              <a:lnSpc>
                <a:spcPct val="90000"/>
              </a:lnSpc>
              <a:spcBef>
                <a:spcPts val="0"/>
              </a:spcBef>
              <a:spcAft>
                <a:spcPts val="0"/>
              </a:spcAft>
              <a:buClr>
                <a:schemeClr val="dk1"/>
              </a:buClr>
              <a:buSzPts val="3100"/>
              <a:buFont typeface="Quicksand SemiBold"/>
              <a:buNone/>
              <a:defRPr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g103128e33fe_1_49"/>
          <p:cNvSpPr txBox="1"/>
          <p:nvPr>
            <p:ph idx="1" type="body"/>
          </p:nvPr>
        </p:nvSpPr>
        <p:spPr>
          <a:xfrm>
            <a:off x="628650" y="1369219"/>
            <a:ext cx="7886700" cy="3263400"/>
          </a:xfrm>
          <a:prstGeom prst="rect">
            <a:avLst/>
          </a:prstGeom>
          <a:noFill/>
          <a:ln>
            <a:noFill/>
          </a:ln>
        </p:spPr>
        <p:txBody>
          <a:bodyPr anchorCtr="0" anchor="t" bIns="39550" lIns="79125" spcFirstLastPara="1" rIns="79125" wrap="square" tIns="39550">
            <a:normAutofit/>
          </a:bodyPr>
          <a:lstStyle>
            <a:lvl1pPr indent="-330200" lvl="0" marL="457200" algn="l">
              <a:lnSpc>
                <a:spcPct val="90000"/>
              </a:lnSpc>
              <a:spcBef>
                <a:spcPts val="700"/>
              </a:spcBef>
              <a:spcAft>
                <a:spcPts val="0"/>
              </a:spcAft>
              <a:buClr>
                <a:schemeClr val="dk1"/>
              </a:buClr>
              <a:buSzPts val="1600"/>
              <a:buChar char="●"/>
              <a:defRPr/>
            </a:lvl1pPr>
            <a:lvl2pPr indent="-330200" lvl="1" marL="914400" algn="l">
              <a:lnSpc>
                <a:spcPct val="90000"/>
              </a:lnSpc>
              <a:spcBef>
                <a:spcPts val="1600"/>
              </a:spcBef>
              <a:spcAft>
                <a:spcPts val="0"/>
              </a:spcAft>
              <a:buClr>
                <a:schemeClr val="dk1"/>
              </a:buClr>
              <a:buSzPts val="1600"/>
              <a:buChar char="○"/>
              <a:defRPr/>
            </a:lvl2pPr>
            <a:lvl3pPr indent="-330200" lvl="2" marL="1371600" algn="l">
              <a:lnSpc>
                <a:spcPct val="90000"/>
              </a:lnSpc>
              <a:spcBef>
                <a:spcPts val="1600"/>
              </a:spcBef>
              <a:spcAft>
                <a:spcPts val="0"/>
              </a:spcAft>
              <a:buClr>
                <a:schemeClr val="dk1"/>
              </a:buClr>
              <a:buSzPts val="1600"/>
              <a:buChar char="■"/>
              <a:defRPr/>
            </a:lvl3pPr>
            <a:lvl4pPr indent="-330200" lvl="3" marL="1828800" algn="l">
              <a:lnSpc>
                <a:spcPct val="90000"/>
              </a:lnSpc>
              <a:spcBef>
                <a:spcPts val="1600"/>
              </a:spcBef>
              <a:spcAft>
                <a:spcPts val="0"/>
              </a:spcAft>
              <a:buClr>
                <a:schemeClr val="dk1"/>
              </a:buClr>
              <a:buSzPts val="1600"/>
              <a:buChar char="●"/>
              <a:defRPr/>
            </a:lvl4pPr>
            <a:lvl5pPr indent="-330200" lvl="4" marL="2286000" algn="l">
              <a:lnSpc>
                <a:spcPct val="90000"/>
              </a:lnSpc>
              <a:spcBef>
                <a:spcPts val="1600"/>
              </a:spcBef>
              <a:spcAft>
                <a:spcPts val="0"/>
              </a:spcAft>
              <a:buClr>
                <a:schemeClr val="dk1"/>
              </a:buClr>
              <a:buSzPts val="1600"/>
              <a:buChar char="○"/>
              <a:defRPr/>
            </a:lvl5pPr>
            <a:lvl6pPr indent="-330200" lvl="5" marL="2743200" algn="l">
              <a:lnSpc>
                <a:spcPct val="90000"/>
              </a:lnSpc>
              <a:spcBef>
                <a:spcPts val="1600"/>
              </a:spcBef>
              <a:spcAft>
                <a:spcPts val="0"/>
              </a:spcAft>
              <a:buClr>
                <a:schemeClr val="dk1"/>
              </a:buClr>
              <a:buSzPts val="1600"/>
              <a:buChar char="■"/>
              <a:defRPr/>
            </a:lvl6pPr>
            <a:lvl7pPr indent="-330200" lvl="6" marL="3200400" algn="l">
              <a:lnSpc>
                <a:spcPct val="90000"/>
              </a:lnSpc>
              <a:spcBef>
                <a:spcPts val="1600"/>
              </a:spcBef>
              <a:spcAft>
                <a:spcPts val="0"/>
              </a:spcAft>
              <a:buClr>
                <a:schemeClr val="dk1"/>
              </a:buClr>
              <a:buSzPts val="1600"/>
              <a:buChar char="●"/>
              <a:defRPr/>
            </a:lvl7pPr>
            <a:lvl8pPr indent="-330200" lvl="7" marL="3657600" algn="l">
              <a:lnSpc>
                <a:spcPct val="90000"/>
              </a:lnSpc>
              <a:spcBef>
                <a:spcPts val="1600"/>
              </a:spcBef>
              <a:spcAft>
                <a:spcPts val="0"/>
              </a:spcAft>
              <a:buClr>
                <a:schemeClr val="dk1"/>
              </a:buClr>
              <a:buSzPts val="1600"/>
              <a:buChar char="○"/>
              <a:defRPr/>
            </a:lvl8pPr>
            <a:lvl9pPr indent="-330200" lvl="8" marL="4114800" algn="l">
              <a:lnSpc>
                <a:spcPct val="90000"/>
              </a:lnSpc>
              <a:spcBef>
                <a:spcPts val="1600"/>
              </a:spcBef>
              <a:spcAft>
                <a:spcPts val="1600"/>
              </a:spcAft>
              <a:buClr>
                <a:schemeClr val="dk1"/>
              </a:buClr>
              <a:buSzPts val="1600"/>
              <a:buChar char="■"/>
              <a:defRPr/>
            </a:lvl9pPr>
          </a:lstStyle>
          <a:p/>
        </p:txBody>
      </p:sp>
      <p:sp>
        <p:nvSpPr>
          <p:cNvPr id="24" name="Google Shape;24;g103128e33fe_1_49"/>
          <p:cNvSpPr txBox="1"/>
          <p:nvPr>
            <p:ph idx="12" type="sldNum"/>
          </p:nvPr>
        </p:nvSpPr>
        <p:spPr>
          <a:xfrm>
            <a:off x="6973791" y="4358881"/>
            <a:ext cx="2057400" cy="273900"/>
          </a:xfrm>
          <a:prstGeom prst="rect">
            <a:avLst/>
          </a:prstGeom>
          <a:noFill/>
          <a:ln>
            <a:noFill/>
          </a:ln>
        </p:spPr>
        <p:txBody>
          <a:bodyPr anchorCtr="0" anchor="ctr" bIns="39550" lIns="79125" spcFirstLastPara="1" rIns="79125" wrap="square" tIns="39550">
            <a:noAutofit/>
          </a:bodyPr>
          <a:lstStyle>
            <a:lvl1pPr indent="0" lvl="0"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5" name="Shape 25"/>
        <p:cNvGrpSpPr/>
        <p:nvPr/>
      </p:nvGrpSpPr>
      <p:grpSpPr>
        <a:xfrm>
          <a:off x="0" y="0"/>
          <a:ext cx="0" cy="0"/>
          <a:chOff x="0" y="0"/>
          <a:chExt cx="0" cy="0"/>
        </a:xfrm>
      </p:grpSpPr>
      <p:sp>
        <p:nvSpPr>
          <p:cNvPr id="26" name="Google Shape;26;g103128e33fe_1_53"/>
          <p:cNvSpPr txBox="1"/>
          <p:nvPr>
            <p:ph type="title"/>
          </p:nvPr>
        </p:nvSpPr>
        <p:spPr>
          <a:xfrm>
            <a:off x="623887" y="1282306"/>
            <a:ext cx="7886700" cy="2139600"/>
          </a:xfrm>
          <a:prstGeom prst="rect">
            <a:avLst/>
          </a:prstGeom>
          <a:noFill/>
          <a:ln>
            <a:noFill/>
          </a:ln>
        </p:spPr>
        <p:txBody>
          <a:bodyPr anchorCtr="0" anchor="b" bIns="39550" lIns="79125" spcFirstLastPara="1" rIns="79125" wrap="square" tIns="39550">
            <a:normAutofit/>
          </a:bodyPr>
          <a:lstStyle>
            <a:lvl1pPr lvl="0" algn="l">
              <a:lnSpc>
                <a:spcPct val="90000"/>
              </a:lnSpc>
              <a:spcBef>
                <a:spcPts val="0"/>
              </a:spcBef>
              <a:spcAft>
                <a:spcPts val="0"/>
              </a:spcAft>
              <a:buClr>
                <a:schemeClr val="dk1"/>
              </a:buClr>
              <a:buSzPts val="4200"/>
              <a:buFont typeface="Quicksand SemiBold"/>
              <a:buNone/>
              <a:defRPr b="1" sz="4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g103128e33fe_1_53"/>
          <p:cNvSpPr txBox="1"/>
          <p:nvPr>
            <p:ph idx="1" type="body"/>
          </p:nvPr>
        </p:nvSpPr>
        <p:spPr>
          <a:xfrm>
            <a:off x="623887" y="3442100"/>
            <a:ext cx="7886700" cy="1125000"/>
          </a:xfrm>
          <a:prstGeom prst="rect">
            <a:avLst/>
          </a:prstGeom>
          <a:noFill/>
          <a:ln>
            <a:noFill/>
          </a:ln>
        </p:spPr>
        <p:txBody>
          <a:bodyPr anchorCtr="0" anchor="t" bIns="39550" lIns="79125" spcFirstLastPara="1" rIns="79125" wrap="square" tIns="39550">
            <a:normAutofit/>
          </a:bodyPr>
          <a:lstStyle>
            <a:lvl1pPr indent="-228600" lvl="0" marL="457200" algn="l">
              <a:lnSpc>
                <a:spcPct val="90000"/>
              </a:lnSpc>
              <a:spcBef>
                <a:spcPts val="700"/>
              </a:spcBef>
              <a:spcAft>
                <a:spcPts val="0"/>
              </a:spcAft>
              <a:buClr>
                <a:srgbClr val="888888"/>
              </a:buClr>
              <a:buSzPts val="1700"/>
              <a:buNone/>
              <a:defRPr sz="1700">
                <a:solidFill>
                  <a:srgbClr val="888888"/>
                </a:solidFill>
              </a:defRPr>
            </a:lvl1pPr>
            <a:lvl2pPr indent="-228600" lvl="1" marL="914400" algn="l">
              <a:lnSpc>
                <a:spcPct val="90000"/>
              </a:lnSpc>
              <a:spcBef>
                <a:spcPts val="1600"/>
              </a:spcBef>
              <a:spcAft>
                <a:spcPts val="0"/>
              </a:spcAft>
              <a:buClr>
                <a:srgbClr val="888888"/>
              </a:buClr>
              <a:buSzPts val="1400"/>
              <a:buNone/>
              <a:defRPr sz="1400">
                <a:solidFill>
                  <a:srgbClr val="888888"/>
                </a:solidFill>
              </a:defRPr>
            </a:lvl2pPr>
            <a:lvl3pPr indent="-228600" lvl="2" marL="1371600" algn="l">
              <a:lnSpc>
                <a:spcPct val="90000"/>
              </a:lnSpc>
              <a:spcBef>
                <a:spcPts val="1600"/>
              </a:spcBef>
              <a:spcAft>
                <a:spcPts val="0"/>
              </a:spcAft>
              <a:buClr>
                <a:srgbClr val="888888"/>
              </a:buClr>
              <a:buSzPts val="1300"/>
              <a:buNone/>
              <a:defRPr sz="1300">
                <a:solidFill>
                  <a:srgbClr val="888888"/>
                </a:solidFill>
              </a:defRPr>
            </a:lvl3pPr>
            <a:lvl4pPr indent="-228600" lvl="3" marL="1828800" algn="l">
              <a:lnSpc>
                <a:spcPct val="90000"/>
              </a:lnSpc>
              <a:spcBef>
                <a:spcPts val="1600"/>
              </a:spcBef>
              <a:spcAft>
                <a:spcPts val="0"/>
              </a:spcAft>
              <a:buClr>
                <a:srgbClr val="888888"/>
              </a:buClr>
              <a:buSzPts val="1100"/>
              <a:buNone/>
              <a:defRPr sz="1100">
                <a:solidFill>
                  <a:srgbClr val="888888"/>
                </a:solidFill>
              </a:defRPr>
            </a:lvl4pPr>
            <a:lvl5pPr indent="-228600" lvl="4" marL="2286000" algn="l">
              <a:lnSpc>
                <a:spcPct val="90000"/>
              </a:lnSpc>
              <a:spcBef>
                <a:spcPts val="1600"/>
              </a:spcBef>
              <a:spcAft>
                <a:spcPts val="0"/>
              </a:spcAft>
              <a:buClr>
                <a:srgbClr val="888888"/>
              </a:buClr>
              <a:buSzPts val="1100"/>
              <a:buNone/>
              <a:defRPr sz="1100">
                <a:solidFill>
                  <a:srgbClr val="888888"/>
                </a:solidFill>
              </a:defRPr>
            </a:lvl5pPr>
            <a:lvl6pPr indent="-228600" lvl="5" marL="2743200" algn="l">
              <a:lnSpc>
                <a:spcPct val="90000"/>
              </a:lnSpc>
              <a:spcBef>
                <a:spcPts val="1600"/>
              </a:spcBef>
              <a:spcAft>
                <a:spcPts val="0"/>
              </a:spcAft>
              <a:buClr>
                <a:srgbClr val="888888"/>
              </a:buClr>
              <a:buSzPts val="1100"/>
              <a:buNone/>
              <a:defRPr sz="1100">
                <a:solidFill>
                  <a:srgbClr val="888888"/>
                </a:solidFill>
              </a:defRPr>
            </a:lvl6pPr>
            <a:lvl7pPr indent="-228600" lvl="6" marL="3200400" algn="l">
              <a:lnSpc>
                <a:spcPct val="90000"/>
              </a:lnSpc>
              <a:spcBef>
                <a:spcPts val="1600"/>
              </a:spcBef>
              <a:spcAft>
                <a:spcPts val="0"/>
              </a:spcAft>
              <a:buClr>
                <a:srgbClr val="888888"/>
              </a:buClr>
              <a:buSzPts val="1100"/>
              <a:buNone/>
              <a:defRPr sz="1100">
                <a:solidFill>
                  <a:srgbClr val="888888"/>
                </a:solidFill>
              </a:defRPr>
            </a:lvl7pPr>
            <a:lvl8pPr indent="-228600" lvl="7" marL="3657600" algn="l">
              <a:lnSpc>
                <a:spcPct val="90000"/>
              </a:lnSpc>
              <a:spcBef>
                <a:spcPts val="1600"/>
              </a:spcBef>
              <a:spcAft>
                <a:spcPts val="0"/>
              </a:spcAft>
              <a:buClr>
                <a:srgbClr val="888888"/>
              </a:buClr>
              <a:buSzPts val="1100"/>
              <a:buNone/>
              <a:defRPr sz="1100">
                <a:solidFill>
                  <a:srgbClr val="888888"/>
                </a:solidFill>
              </a:defRPr>
            </a:lvl8pPr>
            <a:lvl9pPr indent="-228600" lvl="8" marL="4114800" algn="l">
              <a:lnSpc>
                <a:spcPct val="90000"/>
              </a:lnSpc>
              <a:spcBef>
                <a:spcPts val="1600"/>
              </a:spcBef>
              <a:spcAft>
                <a:spcPts val="1600"/>
              </a:spcAft>
              <a:buClr>
                <a:srgbClr val="888888"/>
              </a:buClr>
              <a:buSzPts val="1100"/>
              <a:buNone/>
              <a:defRPr sz="1100">
                <a:solidFill>
                  <a:srgbClr val="888888"/>
                </a:solidFill>
              </a:defRPr>
            </a:lvl9pPr>
          </a:lstStyle>
          <a:p/>
        </p:txBody>
      </p:sp>
      <p:sp>
        <p:nvSpPr>
          <p:cNvPr id="28" name="Google Shape;28;g103128e33fe_1_53"/>
          <p:cNvSpPr txBox="1"/>
          <p:nvPr>
            <p:ph idx="12" type="sldNum"/>
          </p:nvPr>
        </p:nvSpPr>
        <p:spPr>
          <a:xfrm>
            <a:off x="6973791" y="4358881"/>
            <a:ext cx="2057400" cy="273900"/>
          </a:xfrm>
          <a:prstGeom prst="rect">
            <a:avLst/>
          </a:prstGeom>
          <a:noFill/>
          <a:ln>
            <a:noFill/>
          </a:ln>
        </p:spPr>
        <p:txBody>
          <a:bodyPr anchorCtr="0" anchor="ctr" bIns="39550" lIns="79125" spcFirstLastPara="1" rIns="79125" wrap="square" tIns="39550">
            <a:noAutofit/>
          </a:bodyPr>
          <a:lstStyle>
            <a:lvl1pPr indent="0" lvl="0"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800"/>
              <a:buFont typeface="Lato"/>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g103128e33fe_1_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g103128e33fe_1_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6550" lvl="0" marL="457200" algn="l">
              <a:lnSpc>
                <a:spcPct val="115000"/>
              </a:lnSpc>
              <a:spcBef>
                <a:spcPts val="0"/>
              </a:spcBef>
              <a:spcAft>
                <a:spcPts val="0"/>
              </a:spcAft>
              <a:buSzPts val="1700"/>
              <a:buChar char="●"/>
              <a:defRPr sz="1700"/>
            </a:lvl1pPr>
            <a:lvl2pPr indent="-311150" lvl="1" marL="914400" algn="l">
              <a:lnSpc>
                <a:spcPct val="115000"/>
              </a:lnSpc>
              <a:spcBef>
                <a:spcPts val="1600"/>
              </a:spcBef>
              <a:spcAft>
                <a:spcPts val="0"/>
              </a:spcAft>
              <a:buSzPts val="1300"/>
              <a:buChar char="○"/>
              <a:defRPr sz="1300"/>
            </a:lvl2pPr>
            <a:lvl3pPr indent="-311150" lvl="2" marL="1371600" algn="l">
              <a:lnSpc>
                <a:spcPct val="115000"/>
              </a:lnSpc>
              <a:spcBef>
                <a:spcPts val="1600"/>
              </a:spcBef>
              <a:spcAft>
                <a:spcPts val="0"/>
              </a:spcAft>
              <a:buSzPts val="1300"/>
              <a:buChar char="■"/>
              <a:defRPr sz="1300"/>
            </a:lvl3pPr>
            <a:lvl4pPr indent="-311150" lvl="3" marL="1828800" algn="l">
              <a:lnSpc>
                <a:spcPct val="115000"/>
              </a:lnSpc>
              <a:spcBef>
                <a:spcPts val="1600"/>
              </a:spcBef>
              <a:spcAft>
                <a:spcPts val="0"/>
              </a:spcAft>
              <a:buSzPts val="1300"/>
              <a:buChar char="●"/>
              <a:defRPr sz="1300"/>
            </a:lvl4pPr>
            <a:lvl5pPr indent="-311150" lvl="4" marL="2286000" algn="l">
              <a:lnSpc>
                <a:spcPct val="115000"/>
              </a:lnSpc>
              <a:spcBef>
                <a:spcPts val="1600"/>
              </a:spcBef>
              <a:spcAft>
                <a:spcPts val="0"/>
              </a:spcAft>
              <a:buSzPts val="1300"/>
              <a:buChar char="○"/>
              <a:defRPr sz="1300"/>
            </a:lvl5pPr>
            <a:lvl6pPr indent="-311150" lvl="5" marL="2743200" algn="l">
              <a:lnSpc>
                <a:spcPct val="115000"/>
              </a:lnSpc>
              <a:spcBef>
                <a:spcPts val="1600"/>
              </a:spcBef>
              <a:spcAft>
                <a:spcPts val="0"/>
              </a:spcAft>
              <a:buSzPts val="1300"/>
              <a:buChar char="■"/>
              <a:defRPr sz="1300"/>
            </a:lvl6pPr>
            <a:lvl7pPr indent="-311150" lvl="6" marL="3200400" algn="l">
              <a:lnSpc>
                <a:spcPct val="115000"/>
              </a:lnSpc>
              <a:spcBef>
                <a:spcPts val="1600"/>
              </a:spcBef>
              <a:spcAft>
                <a:spcPts val="0"/>
              </a:spcAft>
              <a:buSzPts val="1300"/>
              <a:buChar char="●"/>
              <a:defRPr sz="1300"/>
            </a:lvl7pPr>
            <a:lvl8pPr indent="-311150" lvl="7" marL="3657600" algn="l">
              <a:lnSpc>
                <a:spcPct val="115000"/>
              </a:lnSpc>
              <a:spcBef>
                <a:spcPts val="1600"/>
              </a:spcBef>
              <a:spcAft>
                <a:spcPts val="0"/>
              </a:spcAft>
              <a:buSzPts val="1300"/>
              <a:buChar char="○"/>
              <a:defRPr sz="1300"/>
            </a:lvl8pPr>
            <a:lvl9pPr indent="-311150" lvl="8" marL="4114800" algn="l">
              <a:lnSpc>
                <a:spcPct val="115000"/>
              </a:lnSpc>
              <a:spcBef>
                <a:spcPts val="1600"/>
              </a:spcBef>
              <a:spcAft>
                <a:spcPts val="1600"/>
              </a:spcAft>
              <a:buSzPts val="1300"/>
              <a:buChar char="■"/>
              <a:defRPr sz="1300"/>
            </a:lvl9pPr>
          </a:lstStyle>
          <a:p/>
        </p:txBody>
      </p:sp>
      <p:sp>
        <p:nvSpPr>
          <p:cNvPr id="32" name="Google Shape;32;g103128e33fe_1_15"/>
          <p:cNvSpPr txBox="1"/>
          <p:nvPr>
            <p:ph idx="12" type="sldNum"/>
          </p:nvPr>
        </p:nvSpPr>
        <p:spPr>
          <a:xfrm>
            <a:off x="8595308" y="430092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g103128e33fe_1_1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5" name="Google Shape;35;g103128e33fe_1_12"/>
          <p:cNvSpPr txBox="1"/>
          <p:nvPr>
            <p:ph idx="12" type="sldNum"/>
          </p:nvPr>
        </p:nvSpPr>
        <p:spPr>
          <a:xfrm>
            <a:off x="8595308" y="430641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sp>
        <p:nvSpPr>
          <p:cNvPr id="37" name="Google Shape;37;g103128e33fe_1_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g103128e33fe_1_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9" name="Google Shape;39;g103128e33fe_1_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0" name="Google Shape;40;g103128e33fe_1_19"/>
          <p:cNvSpPr txBox="1"/>
          <p:nvPr>
            <p:ph idx="12" type="sldNum"/>
          </p:nvPr>
        </p:nvSpPr>
        <p:spPr>
          <a:xfrm>
            <a:off x="8595308" y="430641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g103128e33fe_1_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 name="Google Shape;43;g103128e33fe_1_24"/>
          <p:cNvSpPr txBox="1"/>
          <p:nvPr>
            <p:ph idx="12" type="sldNum"/>
          </p:nvPr>
        </p:nvSpPr>
        <p:spPr>
          <a:xfrm>
            <a:off x="8595308" y="431190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sp>
        <p:nvSpPr>
          <p:cNvPr id="45" name="Google Shape;45;g103128e33fe_1_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6" name="Google Shape;46;g103128e33fe_1_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7" name="Google Shape;47;g103128e33fe_1_27"/>
          <p:cNvSpPr txBox="1"/>
          <p:nvPr>
            <p:ph idx="12" type="sldNum"/>
          </p:nvPr>
        </p:nvSpPr>
        <p:spPr>
          <a:xfrm>
            <a:off x="8595308" y="430641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 name="Shape 48"/>
        <p:cNvGrpSpPr/>
        <p:nvPr/>
      </p:nvGrpSpPr>
      <p:grpSpPr>
        <a:xfrm>
          <a:off x="0" y="0"/>
          <a:ext cx="0" cy="0"/>
          <a:chOff x="0" y="0"/>
          <a:chExt cx="0" cy="0"/>
        </a:xfrm>
      </p:grpSpPr>
      <p:sp>
        <p:nvSpPr>
          <p:cNvPr id="49" name="Google Shape;49;g103128e33fe_1_3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0" name="Google Shape;50;g103128e33fe_1_31"/>
          <p:cNvSpPr txBox="1"/>
          <p:nvPr>
            <p:ph idx="12" type="sldNum"/>
          </p:nvPr>
        </p:nvSpPr>
        <p:spPr>
          <a:xfrm>
            <a:off x="8595308" y="430641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103128e33fe_1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Caveat"/>
              <a:buNone/>
              <a:defRPr b="1" i="0" sz="3000" u="none" cap="none" strike="noStrike">
                <a:solidFill>
                  <a:schemeClr val="dk1"/>
                </a:solidFill>
                <a:latin typeface="Caveat"/>
                <a:ea typeface="Caveat"/>
                <a:cs typeface="Caveat"/>
                <a:sym typeface="Caveat"/>
              </a:defRPr>
            </a:lvl1pPr>
            <a:lvl2pPr lvl="1" marR="0" rtl="0" algn="l">
              <a:lnSpc>
                <a:spcPct val="100000"/>
              </a:lnSpc>
              <a:spcBef>
                <a:spcPts val="0"/>
              </a:spcBef>
              <a:spcAft>
                <a:spcPts val="0"/>
              </a:spcAft>
              <a:buClr>
                <a:schemeClr val="dk1"/>
              </a:buClr>
              <a:buSzPts val="2800"/>
              <a:buFont typeface="Caveat"/>
              <a:buNone/>
              <a:defRPr b="1" i="0" sz="2800" u="none" cap="none" strike="noStrike">
                <a:solidFill>
                  <a:schemeClr val="dk1"/>
                </a:solidFill>
                <a:latin typeface="Caveat"/>
                <a:ea typeface="Caveat"/>
                <a:cs typeface="Caveat"/>
                <a:sym typeface="Caveat"/>
              </a:defRPr>
            </a:lvl2pPr>
            <a:lvl3pPr lvl="2" marR="0" rtl="0" algn="l">
              <a:lnSpc>
                <a:spcPct val="100000"/>
              </a:lnSpc>
              <a:spcBef>
                <a:spcPts val="0"/>
              </a:spcBef>
              <a:spcAft>
                <a:spcPts val="0"/>
              </a:spcAft>
              <a:buClr>
                <a:schemeClr val="dk1"/>
              </a:buClr>
              <a:buSzPts val="2800"/>
              <a:buFont typeface="Caveat"/>
              <a:buNone/>
              <a:defRPr b="1" i="0" sz="2800" u="none" cap="none" strike="noStrike">
                <a:solidFill>
                  <a:schemeClr val="dk1"/>
                </a:solidFill>
                <a:latin typeface="Caveat"/>
                <a:ea typeface="Caveat"/>
                <a:cs typeface="Caveat"/>
                <a:sym typeface="Caveat"/>
              </a:defRPr>
            </a:lvl3pPr>
            <a:lvl4pPr lvl="3" marR="0" rtl="0" algn="l">
              <a:lnSpc>
                <a:spcPct val="100000"/>
              </a:lnSpc>
              <a:spcBef>
                <a:spcPts val="0"/>
              </a:spcBef>
              <a:spcAft>
                <a:spcPts val="0"/>
              </a:spcAft>
              <a:buClr>
                <a:schemeClr val="dk1"/>
              </a:buClr>
              <a:buSzPts val="2800"/>
              <a:buFont typeface="Caveat"/>
              <a:buNone/>
              <a:defRPr b="1" i="0" sz="2800" u="none" cap="none" strike="noStrike">
                <a:solidFill>
                  <a:schemeClr val="dk1"/>
                </a:solidFill>
                <a:latin typeface="Caveat"/>
                <a:ea typeface="Caveat"/>
                <a:cs typeface="Caveat"/>
                <a:sym typeface="Caveat"/>
              </a:defRPr>
            </a:lvl4pPr>
            <a:lvl5pPr lvl="4" marR="0" rtl="0" algn="l">
              <a:lnSpc>
                <a:spcPct val="100000"/>
              </a:lnSpc>
              <a:spcBef>
                <a:spcPts val="0"/>
              </a:spcBef>
              <a:spcAft>
                <a:spcPts val="0"/>
              </a:spcAft>
              <a:buClr>
                <a:schemeClr val="dk1"/>
              </a:buClr>
              <a:buSzPts val="2800"/>
              <a:buFont typeface="Caveat"/>
              <a:buNone/>
              <a:defRPr b="1" i="0" sz="2800" u="none" cap="none" strike="noStrike">
                <a:solidFill>
                  <a:schemeClr val="dk1"/>
                </a:solidFill>
                <a:latin typeface="Caveat"/>
                <a:ea typeface="Caveat"/>
                <a:cs typeface="Caveat"/>
                <a:sym typeface="Caveat"/>
              </a:defRPr>
            </a:lvl5pPr>
            <a:lvl6pPr lvl="5" marR="0" rtl="0" algn="l">
              <a:lnSpc>
                <a:spcPct val="100000"/>
              </a:lnSpc>
              <a:spcBef>
                <a:spcPts val="0"/>
              </a:spcBef>
              <a:spcAft>
                <a:spcPts val="0"/>
              </a:spcAft>
              <a:buClr>
                <a:schemeClr val="dk1"/>
              </a:buClr>
              <a:buSzPts val="2800"/>
              <a:buFont typeface="Caveat"/>
              <a:buNone/>
              <a:defRPr b="1" i="0" sz="2800" u="none" cap="none" strike="noStrike">
                <a:solidFill>
                  <a:schemeClr val="dk1"/>
                </a:solidFill>
                <a:latin typeface="Caveat"/>
                <a:ea typeface="Caveat"/>
                <a:cs typeface="Caveat"/>
                <a:sym typeface="Caveat"/>
              </a:defRPr>
            </a:lvl6pPr>
            <a:lvl7pPr lvl="6" marR="0" rtl="0" algn="l">
              <a:lnSpc>
                <a:spcPct val="100000"/>
              </a:lnSpc>
              <a:spcBef>
                <a:spcPts val="0"/>
              </a:spcBef>
              <a:spcAft>
                <a:spcPts val="0"/>
              </a:spcAft>
              <a:buClr>
                <a:schemeClr val="dk1"/>
              </a:buClr>
              <a:buSzPts val="2800"/>
              <a:buFont typeface="Caveat"/>
              <a:buNone/>
              <a:defRPr b="1" i="0" sz="2800" u="none" cap="none" strike="noStrike">
                <a:solidFill>
                  <a:schemeClr val="dk1"/>
                </a:solidFill>
                <a:latin typeface="Caveat"/>
                <a:ea typeface="Caveat"/>
                <a:cs typeface="Caveat"/>
                <a:sym typeface="Caveat"/>
              </a:defRPr>
            </a:lvl7pPr>
            <a:lvl8pPr lvl="7" marR="0" rtl="0" algn="l">
              <a:lnSpc>
                <a:spcPct val="100000"/>
              </a:lnSpc>
              <a:spcBef>
                <a:spcPts val="0"/>
              </a:spcBef>
              <a:spcAft>
                <a:spcPts val="0"/>
              </a:spcAft>
              <a:buClr>
                <a:schemeClr val="dk1"/>
              </a:buClr>
              <a:buSzPts val="2800"/>
              <a:buFont typeface="Caveat"/>
              <a:buNone/>
              <a:defRPr b="1" i="0" sz="2800" u="none" cap="none" strike="noStrike">
                <a:solidFill>
                  <a:schemeClr val="dk1"/>
                </a:solidFill>
                <a:latin typeface="Caveat"/>
                <a:ea typeface="Caveat"/>
                <a:cs typeface="Caveat"/>
                <a:sym typeface="Caveat"/>
              </a:defRPr>
            </a:lvl8pPr>
            <a:lvl9pPr lvl="8" marR="0" rtl="0" algn="l">
              <a:lnSpc>
                <a:spcPct val="100000"/>
              </a:lnSpc>
              <a:spcBef>
                <a:spcPts val="0"/>
              </a:spcBef>
              <a:spcAft>
                <a:spcPts val="0"/>
              </a:spcAft>
              <a:buClr>
                <a:schemeClr val="dk1"/>
              </a:buClr>
              <a:buSzPts val="2800"/>
              <a:buFont typeface="Caveat"/>
              <a:buNone/>
              <a:defRPr b="1" i="0" sz="2800" u="none" cap="none" strike="noStrike">
                <a:solidFill>
                  <a:schemeClr val="dk1"/>
                </a:solidFill>
                <a:latin typeface="Caveat"/>
                <a:ea typeface="Caveat"/>
                <a:cs typeface="Caveat"/>
                <a:sym typeface="Caveat"/>
              </a:defRPr>
            </a:lvl9pPr>
          </a:lstStyle>
          <a:p/>
        </p:txBody>
      </p:sp>
      <p:sp>
        <p:nvSpPr>
          <p:cNvPr id="11" name="Google Shape;11;g103128e33fe_1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12" name="Google Shape;12;g103128e33fe_1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 name="Google Shape;13;g103128e33fe_1_0"/>
          <p:cNvSpPr/>
          <p:nvPr/>
        </p:nvSpPr>
        <p:spPr>
          <a:xfrm>
            <a:off x="50" y="4703625"/>
            <a:ext cx="9144000" cy="439800"/>
          </a:xfrm>
          <a:prstGeom prst="rect">
            <a:avLst/>
          </a:prstGeom>
          <a:solidFill>
            <a:srgbClr val="D811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 name="Google Shape;14;g103128e33fe_1_0"/>
          <p:cNvPicPr preferRelativeResize="0"/>
          <p:nvPr/>
        </p:nvPicPr>
        <p:blipFill rotWithShape="1">
          <a:blip r:embed="rId1">
            <a:alphaModFix/>
          </a:blip>
          <a:srcRect b="0" l="0" r="0" t="0"/>
          <a:stretch/>
        </p:blipFill>
        <p:spPr>
          <a:xfrm>
            <a:off x="8032550" y="4788520"/>
            <a:ext cx="538650" cy="270000"/>
          </a:xfrm>
          <a:prstGeom prst="rect">
            <a:avLst/>
          </a:prstGeom>
          <a:noFill/>
          <a:ln>
            <a:noFill/>
          </a:ln>
        </p:spPr>
      </p:pic>
      <p:sp>
        <p:nvSpPr>
          <p:cNvPr id="15" name="Google Shape;15;g103128e33fe_1_0"/>
          <p:cNvSpPr txBox="1"/>
          <p:nvPr/>
        </p:nvSpPr>
        <p:spPr>
          <a:xfrm>
            <a:off x="84050" y="4749825"/>
            <a:ext cx="7948500" cy="347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31"/>
              <a:buFont typeface="Arial"/>
              <a:buNone/>
            </a:pPr>
            <a:r>
              <a:rPr b="0" i="0" lang="en-GB" sz="731" u="none" cap="none" strike="noStrike">
                <a:solidFill>
                  <a:srgbClr val="FFFFFF"/>
                </a:solidFill>
                <a:latin typeface="Helvetica Neue"/>
                <a:ea typeface="Helvetica Neue"/>
                <a:cs typeface="Helvetica Neue"/>
                <a:sym typeface="Helvetica Neue"/>
              </a:rPr>
              <a:t>©  Copyright Kapow Primary 2021 					        www.kapowprimary.com</a:t>
            </a:r>
            <a:endParaRPr b="0" i="0" sz="1000" u="none" cap="none" strike="noStrike">
              <a:solidFill>
                <a:srgbClr val="FFFFFF"/>
              </a:solidFill>
              <a:latin typeface="Lato"/>
              <a:ea typeface="Lato"/>
              <a:cs typeface="Lato"/>
              <a:sym typeface="Lato"/>
            </a:endParaRPr>
          </a:p>
        </p:txBody>
      </p:sp>
      <p:pic>
        <p:nvPicPr>
          <p:cNvPr id="16" name="Google Shape;16;g103128e33fe_1_0"/>
          <p:cNvPicPr preferRelativeResize="0"/>
          <p:nvPr/>
        </p:nvPicPr>
        <p:blipFill rotWithShape="1">
          <a:blip r:embed="rId2">
            <a:alphaModFix/>
          </a:blip>
          <a:srcRect b="0" l="0" r="0" t="0"/>
          <a:stretch/>
        </p:blipFill>
        <p:spPr>
          <a:xfrm>
            <a:off x="8668370" y="4727175"/>
            <a:ext cx="420929" cy="3935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hyperlink" Target="https://www.kapowprimary.com/featured_documents/rse-pshe-long-term-plan-mixed-age/?utm_source=howtoteachmixedagersepresentation&amp;utm_medium=pdf&amp;utm_campaign=howtoteachmixedagersepresent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kapowprimary.com/resource-bank/rse-pshe-knowledge-organisers/?utm_source=howtoteachmixedagersepresentation&amp;utm_medium=pdf&amp;utm_campaign=howtoteachmixedagersepresentation" TargetMode="External"/><Relationship Id="rId4" Type="http://schemas.openxmlformats.org/officeDocument/2006/relationships/hyperlink" Target="https://www.kapowprimary.com/featured_documents/rse-pshe-progression-of-skills/?utm_source=howtoteachmixedagersepresentation&amp;utm_medium=pdf&amp;utm_campaign=howtoteachmixedagersepresentation" TargetMode="External"/><Relationship Id="rId5" Type="http://schemas.openxmlformats.org/officeDocument/2006/relationships/hyperlink" Target="https://www.kapowprimary.com/featured_documents/rse-pshe-vocabulary-lis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kapowprimary.com/free-trial/?utm_source=howtoteachmixedagersepresentation&amp;utm_medium=pdf&amp;utm_campaign=howtoteachmixedagersepresent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kapowprimary.com/resource-bank/planning-materials-for-rse-psh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0" Type="http://schemas.openxmlformats.org/officeDocument/2006/relationships/hyperlink" Target="https://www.kapowprimary.com/featured_documents/rse-and-pshe-three-is-intent-implementation-and-impact/?utm_source=howtoteachmixedagersepresentation&amp;utm_medium=pdf&amp;utm_campaign=howtoteachmixedagersepresentation"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hyperlink" Target="https://www.kapowprimary.com/resource-bank/rse-pshe-knowledge-organisers/?utm_source=howtoteachmixedagersepresentation&amp;utm_medium=pdf&amp;utm_campaign=howtoteachmixedagersepresentation" TargetMode="External"/><Relationship Id="rId5" Type="http://schemas.openxmlformats.org/officeDocument/2006/relationships/hyperlink" Target="https://www.kapowprimary.com/subjects/rse-pshe/?utm_source=howtoteachmixedagersepresentation&amp;utm_medium=pdf&amp;utm_campaign=howtoteachmixedagersepresentation" TargetMode="External"/><Relationship Id="rId6" Type="http://schemas.openxmlformats.org/officeDocument/2006/relationships/hyperlink" Target="https://www.kapowprimary.com/specialists/?utm_source=howtoteachmixedagersepresentation&amp;utm_medium=pdf&amp;utm_campaign=howtoteachmixedagersepresentation" TargetMode="External"/><Relationship Id="rId7" Type="http://schemas.openxmlformats.org/officeDocument/2006/relationships/hyperlink" Target="https://www.kapowprimary.com/resource-bank/pupil-puberty-animated-videos/?utm_source=howtoteachmixedagersepresentation&amp;utm_medium=pdf&amp;utm_campaign=howtoteachmixedagersepresentation" TargetMode="External"/><Relationship Id="rId8" Type="http://schemas.openxmlformats.org/officeDocument/2006/relationships/hyperlink" Target="https://www.kapowprimary.com/resource-bank/planning-materials-for-rse-pshe/?utm_source=howtoteachmixedagersepresentation&amp;utm_medium=pdf&amp;utm_campaign=howtoteachmixedagersepresent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hyperlink" Target="https://www.kapowprimary.com/featured_documents/rse-curriculum-overview/?utm_source=howtoteachmixedagersepresentation&amp;utm_medium=pdf&amp;utm_campaign=howtoteachmixedagersepresentation" TargetMode="External"/><Relationship Id="rId5" Type="http://schemas.openxmlformats.org/officeDocument/2006/relationships/hyperlink" Target="https://www.kapowprimary.com/featured_documents/kapow-primarys-rse-pshe-scheme-mapped-to-the-pshe-associations-programme-of-study/?utm_source=howtoteachmixedagersepresentation&amp;utm_medium=pdf&amp;utm_campaign=howtoteachmixedagersepresentat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A couple of girls riding skateboards&#10;&#10;Description automatically generated with low confidence" id="70" name="Google Shape;70;p1"/>
          <p:cNvPicPr preferRelativeResize="0"/>
          <p:nvPr/>
        </p:nvPicPr>
        <p:blipFill rotWithShape="1">
          <a:blip r:embed="rId3">
            <a:alphaModFix amt="30000"/>
          </a:blip>
          <a:srcRect b="12605" l="1234" r="8029" t="28395"/>
          <a:stretch/>
        </p:blipFill>
        <p:spPr>
          <a:xfrm flipH="1">
            <a:off x="-1" y="0"/>
            <a:ext cx="9144001" cy="4732177"/>
          </a:xfrm>
          <a:prstGeom prst="rect">
            <a:avLst/>
          </a:prstGeom>
          <a:noFill/>
          <a:ln>
            <a:noFill/>
          </a:ln>
        </p:spPr>
      </p:pic>
      <p:sp>
        <p:nvSpPr>
          <p:cNvPr id="71" name="Google Shape;71;p1"/>
          <p:cNvSpPr txBox="1"/>
          <p:nvPr>
            <p:ph type="ctrTitle"/>
          </p:nvPr>
        </p:nvSpPr>
        <p:spPr>
          <a:xfrm>
            <a:off x="311708" y="515975"/>
            <a:ext cx="8520600" cy="2052600"/>
          </a:xfrm>
          <a:prstGeom prst="rect">
            <a:avLst/>
          </a:prstGeom>
          <a:noFill/>
          <a:ln>
            <a:noFill/>
          </a:ln>
        </p:spPr>
        <p:txBody>
          <a:bodyPr anchorCtr="0" anchor="b" bIns="39550" lIns="79125" spcFirstLastPara="1" rIns="79125" wrap="square" tIns="39550">
            <a:normAutofit/>
          </a:bodyPr>
          <a:lstStyle/>
          <a:p>
            <a:pPr indent="0" lvl="0" marL="0" rtl="0" algn="ctr">
              <a:lnSpc>
                <a:spcPct val="100000"/>
              </a:lnSpc>
              <a:spcBef>
                <a:spcPts val="0"/>
              </a:spcBef>
              <a:spcAft>
                <a:spcPts val="0"/>
              </a:spcAft>
              <a:buClr>
                <a:schemeClr val="dk1"/>
              </a:buClr>
              <a:buSzPts val="1000"/>
              <a:buFont typeface="Arial"/>
              <a:buNone/>
            </a:pPr>
            <a:r>
              <a:rPr lang="en-GB" sz="4200"/>
              <a:t>How to teach</a:t>
            </a:r>
            <a:r>
              <a:rPr lang="en-GB" sz="4200">
                <a:latin typeface="Caveat"/>
                <a:ea typeface="Caveat"/>
                <a:cs typeface="Caveat"/>
                <a:sym typeface="Caveat"/>
              </a:rPr>
              <a:t> RSE &amp; PSHE </a:t>
            </a:r>
            <a:r>
              <a:rPr lang="en-GB" sz="4200"/>
              <a:t>in mixed-age classes</a:t>
            </a:r>
            <a:endParaRPr sz="5400">
              <a:latin typeface="Caveat"/>
              <a:ea typeface="Caveat"/>
              <a:cs typeface="Caveat"/>
              <a:sym typeface="Caveat"/>
            </a:endParaRPr>
          </a:p>
        </p:txBody>
      </p:sp>
      <p:sp>
        <p:nvSpPr>
          <p:cNvPr id="72" name="Google Shape;72;p1"/>
          <p:cNvSpPr txBox="1"/>
          <p:nvPr>
            <p:ph idx="1" type="subTitle"/>
          </p:nvPr>
        </p:nvSpPr>
        <p:spPr>
          <a:xfrm>
            <a:off x="2822325" y="2698925"/>
            <a:ext cx="3499200" cy="377100"/>
          </a:xfrm>
          <a:prstGeom prst="rect">
            <a:avLst/>
          </a:prstGeom>
          <a:solidFill>
            <a:srgbClr val="FFFFFF">
              <a:alpha val="20000"/>
            </a:srgbClr>
          </a:solidFill>
          <a:ln>
            <a:noFill/>
          </a:ln>
        </p:spPr>
        <p:txBody>
          <a:bodyPr anchorCtr="0" anchor="ctr" bIns="39550" lIns="79125" spcFirstLastPara="1" rIns="79125" wrap="square" tIns="39550">
            <a:normAutofit/>
          </a:bodyPr>
          <a:lstStyle/>
          <a:p>
            <a:pPr indent="0" lvl="0" marL="0" rtl="0" algn="ctr">
              <a:lnSpc>
                <a:spcPct val="70000"/>
              </a:lnSpc>
              <a:spcBef>
                <a:spcPts val="0"/>
              </a:spcBef>
              <a:spcAft>
                <a:spcPts val="0"/>
              </a:spcAft>
              <a:buClr>
                <a:schemeClr val="dk1"/>
              </a:buClr>
              <a:buSzPts val="2600"/>
              <a:buNone/>
            </a:pPr>
            <a:r>
              <a:rPr b="1" lang="en-GB" sz="2100"/>
              <a:t>by</a:t>
            </a:r>
            <a:r>
              <a:rPr b="1" lang="en-GB" sz="2100">
                <a:latin typeface="Lato"/>
                <a:ea typeface="Lato"/>
                <a:cs typeface="Lato"/>
                <a:sym typeface="Lato"/>
              </a:rPr>
              <a:t> Sarah Huggins</a:t>
            </a:r>
            <a:endParaRPr sz="2100">
              <a:latin typeface="Lato"/>
              <a:ea typeface="Lato"/>
              <a:cs typeface="Lato"/>
              <a:sym typeface="Lato"/>
            </a:endParaRPr>
          </a:p>
        </p:txBody>
      </p:sp>
      <p:pic>
        <p:nvPicPr>
          <p:cNvPr descr="A picture containing drawing, light&#10;&#10;Description automatically generated" id="73" name="Google Shape;73;p1"/>
          <p:cNvPicPr preferRelativeResize="0"/>
          <p:nvPr/>
        </p:nvPicPr>
        <p:blipFill rotWithShape="1">
          <a:blip r:embed="rId4">
            <a:alphaModFix/>
          </a:blip>
          <a:srcRect b="0" l="0" r="0" t="0"/>
          <a:stretch/>
        </p:blipFill>
        <p:spPr>
          <a:xfrm>
            <a:off x="7581617" y="74448"/>
            <a:ext cx="1154549" cy="577275"/>
          </a:xfrm>
          <a:prstGeom prst="rect">
            <a:avLst/>
          </a:prstGeom>
          <a:noFill/>
          <a:ln>
            <a:noFill/>
          </a:ln>
        </p:spPr>
      </p:pic>
      <p:pic>
        <p:nvPicPr>
          <p:cNvPr id="74" name="Google Shape;74;p1"/>
          <p:cNvPicPr preferRelativeResize="0"/>
          <p:nvPr/>
        </p:nvPicPr>
        <p:blipFill rotWithShape="1">
          <a:blip r:embed="rId5">
            <a:alphaModFix/>
          </a:blip>
          <a:srcRect b="0" l="0" r="0" t="0"/>
          <a:stretch/>
        </p:blipFill>
        <p:spPr>
          <a:xfrm>
            <a:off x="3691505" y="3190240"/>
            <a:ext cx="1430700" cy="1419600"/>
          </a:xfrm>
          <a:prstGeom prst="ellipse">
            <a:avLst/>
          </a:prstGeom>
          <a:noFill/>
          <a:ln cap="flat" cmpd="sng" w="9525">
            <a:solidFill>
              <a:srgbClr val="D81155"/>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0bc0140c7d_0_251"/>
          <p:cNvSpPr/>
          <p:nvPr/>
        </p:nvSpPr>
        <p:spPr>
          <a:xfrm>
            <a:off x="900504" y="1441175"/>
            <a:ext cx="2156400" cy="411600"/>
          </a:xfrm>
          <a:prstGeom prst="rect">
            <a:avLst/>
          </a:prstGeom>
          <a:solidFill>
            <a:srgbClr val="D811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Lato"/>
                <a:ea typeface="Lato"/>
                <a:cs typeface="Lato"/>
                <a:sym typeface="Lato"/>
              </a:rPr>
              <a:t>Family and relationships</a:t>
            </a:r>
            <a:endParaRPr b="0" i="0" sz="1200" u="none" cap="none" strike="noStrike">
              <a:solidFill>
                <a:srgbClr val="FFFFFF"/>
              </a:solidFill>
              <a:latin typeface="Lato"/>
              <a:ea typeface="Lato"/>
              <a:cs typeface="Lato"/>
              <a:sym typeface="Lato"/>
            </a:endParaRPr>
          </a:p>
        </p:txBody>
      </p:sp>
      <p:sp>
        <p:nvSpPr>
          <p:cNvPr id="169" name="Google Shape;169;g10bc0140c7d_0_251"/>
          <p:cNvSpPr/>
          <p:nvPr/>
        </p:nvSpPr>
        <p:spPr>
          <a:xfrm>
            <a:off x="3413202" y="1441175"/>
            <a:ext cx="2156400" cy="411600"/>
          </a:xfrm>
          <a:prstGeom prst="rect">
            <a:avLst/>
          </a:prstGeom>
          <a:solidFill>
            <a:srgbClr val="D811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Lato"/>
                <a:ea typeface="Lato"/>
                <a:cs typeface="Lato"/>
                <a:sym typeface="Lato"/>
              </a:rPr>
              <a:t>Health and wellbeing</a:t>
            </a:r>
            <a:endParaRPr b="0" i="0" sz="1200" u="none" cap="none" strike="noStrike">
              <a:solidFill>
                <a:srgbClr val="FFFFFF"/>
              </a:solidFill>
              <a:latin typeface="Lato"/>
              <a:ea typeface="Lato"/>
              <a:cs typeface="Lato"/>
              <a:sym typeface="Lato"/>
            </a:endParaRPr>
          </a:p>
        </p:txBody>
      </p:sp>
      <p:sp>
        <p:nvSpPr>
          <p:cNvPr id="170" name="Google Shape;170;g10bc0140c7d_0_251"/>
          <p:cNvSpPr/>
          <p:nvPr/>
        </p:nvSpPr>
        <p:spPr>
          <a:xfrm>
            <a:off x="5925900" y="1441175"/>
            <a:ext cx="2156400" cy="411600"/>
          </a:xfrm>
          <a:prstGeom prst="rect">
            <a:avLst/>
          </a:prstGeom>
          <a:solidFill>
            <a:srgbClr val="D811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Lato"/>
                <a:ea typeface="Lato"/>
                <a:cs typeface="Lato"/>
                <a:sym typeface="Lato"/>
              </a:rPr>
              <a:t>Safety and the changing body</a:t>
            </a:r>
            <a:endParaRPr b="0" i="0" sz="1200" u="none" cap="none" strike="noStrike">
              <a:solidFill>
                <a:srgbClr val="FFFFFF"/>
              </a:solidFill>
              <a:latin typeface="Lato"/>
              <a:ea typeface="Lato"/>
              <a:cs typeface="Lato"/>
              <a:sym typeface="Lato"/>
            </a:endParaRPr>
          </a:p>
        </p:txBody>
      </p:sp>
      <p:sp>
        <p:nvSpPr>
          <p:cNvPr id="171" name="Google Shape;171;g10bc0140c7d_0_251"/>
          <p:cNvSpPr/>
          <p:nvPr/>
        </p:nvSpPr>
        <p:spPr>
          <a:xfrm>
            <a:off x="2237412" y="2133081"/>
            <a:ext cx="2156400" cy="411600"/>
          </a:xfrm>
          <a:prstGeom prst="rect">
            <a:avLst/>
          </a:prstGeom>
          <a:solidFill>
            <a:srgbClr val="D811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Lato"/>
                <a:ea typeface="Lato"/>
                <a:cs typeface="Lato"/>
                <a:sym typeface="Lato"/>
              </a:rPr>
              <a:t>Citizenship</a:t>
            </a:r>
            <a:endParaRPr b="0" i="0" sz="1200" u="none" cap="none" strike="noStrike">
              <a:solidFill>
                <a:srgbClr val="FFFFFF"/>
              </a:solidFill>
              <a:latin typeface="Lato"/>
              <a:ea typeface="Lato"/>
              <a:cs typeface="Lato"/>
              <a:sym typeface="Lato"/>
            </a:endParaRPr>
          </a:p>
        </p:txBody>
      </p:sp>
      <p:sp>
        <p:nvSpPr>
          <p:cNvPr id="172" name="Google Shape;172;g10bc0140c7d_0_251"/>
          <p:cNvSpPr/>
          <p:nvPr/>
        </p:nvSpPr>
        <p:spPr>
          <a:xfrm>
            <a:off x="4750200" y="2133081"/>
            <a:ext cx="2156400" cy="411600"/>
          </a:xfrm>
          <a:prstGeom prst="rect">
            <a:avLst/>
          </a:prstGeom>
          <a:solidFill>
            <a:srgbClr val="D811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Lato"/>
                <a:ea typeface="Lato"/>
                <a:cs typeface="Lato"/>
                <a:sym typeface="Lato"/>
              </a:rPr>
              <a:t>Economic wellbeing</a:t>
            </a:r>
            <a:endParaRPr b="0" i="0" sz="1200" u="none" cap="none" strike="noStrike">
              <a:solidFill>
                <a:srgbClr val="FFFFFF"/>
              </a:solidFill>
              <a:latin typeface="Lato"/>
              <a:ea typeface="Lato"/>
              <a:cs typeface="Lato"/>
              <a:sym typeface="Lato"/>
            </a:endParaRPr>
          </a:p>
        </p:txBody>
      </p:sp>
      <p:sp>
        <p:nvSpPr>
          <p:cNvPr id="173" name="Google Shape;173;g10bc0140c7d_0_251"/>
          <p:cNvSpPr/>
          <p:nvPr/>
        </p:nvSpPr>
        <p:spPr>
          <a:xfrm>
            <a:off x="389100" y="652175"/>
            <a:ext cx="2594100" cy="156000"/>
          </a:xfrm>
          <a:prstGeom prst="roundRect">
            <a:avLst>
              <a:gd fmla="val 50000" name="adj"/>
            </a:avLst>
          </a:prstGeom>
          <a:solidFill>
            <a:srgbClr val="FFE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10bc0140c7d_0_251"/>
          <p:cNvSpPr txBox="1"/>
          <p:nvPr/>
        </p:nvSpPr>
        <p:spPr>
          <a:xfrm>
            <a:off x="311700" y="235475"/>
            <a:ext cx="8520600" cy="572700"/>
          </a:xfrm>
          <a:prstGeom prst="rect">
            <a:avLst/>
          </a:prstGeom>
          <a:noFill/>
          <a:ln>
            <a:noFill/>
          </a:ln>
        </p:spPr>
        <p:txBody>
          <a:bodyPr anchorCtr="0" anchor="t" bIns="90000"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Caveat"/>
                <a:ea typeface="Caveat"/>
                <a:cs typeface="Caveat"/>
                <a:sym typeface="Caveat"/>
              </a:rPr>
              <a:t>RSE &amp; PSHE units</a:t>
            </a:r>
            <a:endParaRPr b="1" i="0" sz="3000" u="none" cap="none" strike="noStrike">
              <a:solidFill>
                <a:srgbClr val="000000"/>
              </a:solidFill>
              <a:latin typeface="Caveat"/>
              <a:ea typeface="Caveat"/>
              <a:cs typeface="Caveat"/>
              <a:sym typeface="Caveat"/>
            </a:endParaRPr>
          </a:p>
        </p:txBody>
      </p:sp>
      <p:sp>
        <p:nvSpPr>
          <p:cNvPr id="175" name="Google Shape;175;g10bc0140c7d_0_251"/>
          <p:cNvSpPr txBox="1"/>
          <p:nvPr/>
        </p:nvSpPr>
        <p:spPr>
          <a:xfrm>
            <a:off x="311700" y="884375"/>
            <a:ext cx="8460900" cy="41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595959"/>
                </a:solidFill>
                <a:latin typeface="Lato"/>
                <a:ea typeface="Lato"/>
                <a:cs typeface="Lato"/>
                <a:sym typeface="Lato"/>
              </a:rPr>
              <a:t>Each year group covers the following topics as part of a spiral curriculum:</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0"/>
              </a:spcBef>
              <a:spcAft>
                <a:spcPts val="1600"/>
              </a:spcAft>
              <a:buClr>
                <a:srgbClr val="000000"/>
              </a:buClr>
              <a:buSzPts val="1700"/>
              <a:buFont typeface="Arial"/>
              <a:buNone/>
            </a:pPr>
            <a:r>
              <a:t/>
            </a:r>
            <a:endParaRPr b="0" i="0" sz="1700" u="none" cap="none" strike="noStrike">
              <a:solidFill>
                <a:srgbClr val="595959"/>
              </a:solidFill>
              <a:latin typeface="Lato"/>
              <a:ea typeface="Lato"/>
              <a:cs typeface="Lato"/>
              <a:sym typeface="Lato"/>
            </a:endParaRPr>
          </a:p>
        </p:txBody>
      </p:sp>
      <p:sp>
        <p:nvSpPr>
          <p:cNvPr id="176" name="Google Shape;176;g10bc0140c7d_0_251"/>
          <p:cNvSpPr txBox="1"/>
          <p:nvPr/>
        </p:nvSpPr>
        <p:spPr>
          <a:xfrm>
            <a:off x="311700" y="2789375"/>
            <a:ext cx="8460900" cy="41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595959"/>
                </a:solidFill>
                <a:latin typeface="Lato"/>
                <a:ea typeface="Lato"/>
                <a:cs typeface="Lato"/>
                <a:sym typeface="Lato"/>
              </a:rPr>
              <a:t>As well as an introductory lesson and transition lesson.</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595959"/>
                </a:solidFill>
                <a:latin typeface="Lato"/>
                <a:ea typeface="Lato"/>
                <a:cs typeface="Lato"/>
                <a:sym typeface="Lato"/>
              </a:rPr>
              <a:t>Year 6 has an additional unit on identity.</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0"/>
              </a:spcBef>
              <a:spcAft>
                <a:spcPts val="1600"/>
              </a:spcAft>
              <a:buClr>
                <a:srgbClr val="000000"/>
              </a:buClr>
              <a:buSzPts val="1700"/>
              <a:buFont typeface="Arial"/>
              <a:buNone/>
            </a:pPr>
            <a:r>
              <a:t/>
            </a:r>
            <a:endParaRPr b="0" i="0" sz="1700" u="none" cap="none" strike="noStrike">
              <a:solidFill>
                <a:srgbClr val="595959"/>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g10bc0140c7d_0_343"/>
          <p:cNvPicPr preferRelativeResize="0"/>
          <p:nvPr/>
        </p:nvPicPr>
        <p:blipFill rotWithShape="1">
          <a:blip r:embed="rId3">
            <a:alphaModFix/>
          </a:blip>
          <a:srcRect b="0" l="0" r="0" t="0"/>
          <a:stretch/>
        </p:blipFill>
        <p:spPr>
          <a:xfrm>
            <a:off x="4563025" y="1018825"/>
            <a:ext cx="4290751" cy="3025951"/>
          </a:xfrm>
          <a:prstGeom prst="rect">
            <a:avLst/>
          </a:prstGeom>
          <a:noFill/>
          <a:ln>
            <a:noFill/>
          </a:ln>
          <a:effectLst>
            <a:outerShdw blurRad="57150" rotWithShape="0" algn="bl" dir="5400000" dist="19050">
              <a:srgbClr val="000000">
                <a:alpha val="49803"/>
              </a:srgbClr>
            </a:outerShdw>
          </a:effectLst>
        </p:spPr>
      </p:pic>
      <p:sp>
        <p:nvSpPr>
          <p:cNvPr id="183" name="Google Shape;183;g10bc0140c7d_0_343"/>
          <p:cNvSpPr/>
          <p:nvPr/>
        </p:nvSpPr>
        <p:spPr>
          <a:xfrm>
            <a:off x="389100" y="652175"/>
            <a:ext cx="2057700" cy="156000"/>
          </a:xfrm>
          <a:prstGeom prst="roundRect">
            <a:avLst>
              <a:gd fmla="val 50000" name="adj"/>
            </a:avLst>
          </a:prstGeom>
          <a:solidFill>
            <a:srgbClr val="FFE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10bc0140c7d_0_343"/>
          <p:cNvSpPr txBox="1"/>
          <p:nvPr/>
        </p:nvSpPr>
        <p:spPr>
          <a:xfrm>
            <a:off x="311700" y="235475"/>
            <a:ext cx="8520600" cy="572700"/>
          </a:xfrm>
          <a:prstGeom prst="rect">
            <a:avLst/>
          </a:prstGeom>
          <a:noFill/>
          <a:ln>
            <a:noFill/>
          </a:ln>
        </p:spPr>
        <p:txBody>
          <a:bodyPr anchorCtr="0" anchor="t" bIns="90000"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Caveat"/>
                <a:ea typeface="Caveat"/>
                <a:cs typeface="Caveat"/>
                <a:sym typeface="Caveat"/>
              </a:rPr>
              <a:t>Mixed-age plan</a:t>
            </a:r>
            <a:endParaRPr b="1" i="0" sz="3000" u="none" cap="none" strike="noStrike">
              <a:solidFill>
                <a:srgbClr val="000000"/>
              </a:solidFill>
              <a:latin typeface="Caveat"/>
              <a:ea typeface="Caveat"/>
              <a:cs typeface="Caveat"/>
              <a:sym typeface="Caveat"/>
            </a:endParaRPr>
          </a:p>
        </p:txBody>
      </p:sp>
      <p:sp>
        <p:nvSpPr>
          <p:cNvPr id="185" name="Google Shape;185;g10bc0140c7d_0_343"/>
          <p:cNvSpPr txBox="1"/>
          <p:nvPr/>
        </p:nvSpPr>
        <p:spPr>
          <a:xfrm>
            <a:off x="311700" y="884375"/>
            <a:ext cx="4151100" cy="383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595959"/>
                </a:solidFill>
                <a:latin typeface="Lato"/>
                <a:ea typeface="Lato"/>
                <a:cs typeface="Lato"/>
                <a:sym typeface="Lato"/>
              </a:rPr>
              <a:t>The </a:t>
            </a:r>
            <a:r>
              <a:rPr b="0" i="0" lang="en-GB" sz="1200" u="sng" cap="none" strike="noStrike">
                <a:solidFill>
                  <a:schemeClr val="hlink"/>
                </a:solidFill>
                <a:latin typeface="Lato"/>
                <a:ea typeface="Lato"/>
                <a:cs typeface="Lato"/>
                <a:sym typeface="Lato"/>
                <a:hlinkClick r:id="rId4"/>
              </a:rPr>
              <a:t>mixed-age plan</a:t>
            </a:r>
            <a:r>
              <a:rPr b="0" i="0" lang="en-GB" sz="1200" u="none" cap="none" strike="noStrike">
                <a:solidFill>
                  <a:srgbClr val="595959"/>
                </a:solidFill>
                <a:latin typeface="Lato"/>
                <a:ea typeface="Lato"/>
                <a:cs typeface="Lato"/>
                <a:sym typeface="Lato"/>
              </a:rPr>
              <a:t> organises and adapts the scheme to a two-year rolling cycle (Cycle A and Cycle B) approach, which ensures full coverage of the statutory requirements.</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595959"/>
                </a:solidFill>
                <a:latin typeface="Lato"/>
                <a:ea typeface="Lato"/>
                <a:cs typeface="Lato"/>
                <a:sym typeface="Lato"/>
              </a:rPr>
              <a:t>This document enables you to support progress between year groups, despite the challenges of mixed-age teaching in RSE and PSHE. </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0"/>
              </a:spcBef>
              <a:spcAft>
                <a:spcPts val="1600"/>
              </a:spcAft>
              <a:buClr>
                <a:srgbClr val="000000"/>
              </a:buClr>
              <a:buSzPts val="1700"/>
              <a:buFont typeface="Arial"/>
              <a:buNone/>
            </a:pPr>
            <a:r>
              <a:t/>
            </a:r>
            <a:endParaRPr b="0" i="0" sz="1700" u="none" cap="none" strike="noStrike">
              <a:solidFill>
                <a:srgbClr val="595959"/>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g10bc0140c7d_0_481"/>
          <p:cNvPicPr preferRelativeResize="0"/>
          <p:nvPr/>
        </p:nvPicPr>
        <p:blipFill rotWithShape="1">
          <a:blip r:embed="rId3">
            <a:alphaModFix/>
          </a:blip>
          <a:srcRect b="5760" l="16886" r="16919" t="16599"/>
          <a:stretch/>
        </p:blipFill>
        <p:spPr>
          <a:xfrm>
            <a:off x="1405075" y="264048"/>
            <a:ext cx="6333850" cy="4179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10bc0140c7d_0_490"/>
          <p:cNvSpPr/>
          <p:nvPr/>
        </p:nvSpPr>
        <p:spPr>
          <a:xfrm>
            <a:off x="3676975" y="1982750"/>
            <a:ext cx="3670800" cy="2605800"/>
          </a:xfrm>
          <a:prstGeom prst="rect">
            <a:avLst/>
          </a:prstGeom>
          <a:solidFill>
            <a:schemeClr val="l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v</a:t>
            </a:r>
            <a:endParaRPr b="0" i="0" sz="1400" u="none" cap="none" strike="noStrike">
              <a:solidFill>
                <a:schemeClr val="lt1"/>
              </a:solidFill>
              <a:latin typeface="Arial"/>
              <a:ea typeface="Arial"/>
              <a:cs typeface="Arial"/>
              <a:sym typeface="Arial"/>
            </a:endParaRPr>
          </a:p>
        </p:txBody>
      </p:sp>
      <p:pic>
        <p:nvPicPr>
          <p:cNvPr id="198" name="Google Shape;198;g10bc0140c7d_0_490"/>
          <p:cNvPicPr preferRelativeResize="0"/>
          <p:nvPr/>
        </p:nvPicPr>
        <p:blipFill rotWithShape="1">
          <a:blip r:embed="rId3">
            <a:alphaModFix/>
          </a:blip>
          <a:srcRect b="7047" l="22991" r="25059" t="27684"/>
          <a:stretch/>
        </p:blipFill>
        <p:spPr>
          <a:xfrm>
            <a:off x="3745345" y="1982758"/>
            <a:ext cx="3523944" cy="2557813"/>
          </a:xfrm>
          <a:prstGeom prst="rect">
            <a:avLst/>
          </a:prstGeom>
          <a:noFill/>
          <a:ln>
            <a:noFill/>
          </a:ln>
        </p:spPr>
      </p:pic>
      <p:sp>
        <p:nvSpPr>
          <p:cNvPr id="199" name="Google Shape;199;g10bc0140c7d_0_490"/>
          <p:cNvSpPr/>
          <p:nvPr/>
        </p:nvSpPr>
        <p:spPr>
          <a:xfrm>
            <a:off x="3676975" y="201100"/>
            <a:ext cx="5155200" cy="1701900"/>
          </a:xfrm>
          <a:prstGeom prst="rect">
            <a:avLst/>
          </a:prstGeom>
          <a:solidFill>
            <a:schemeClr val="l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v</a:t>
            </a:r>
            <a:endParaRPr b="0" i="0" sz="1400" u="none" cap="none" strike="noStrike">
              <a:solidFill>
                <a:schemeClr val="lt1"/>
              </a:solidFill>
              <a:latin typeface="Arial"/>
              <a:ea typeface="Arial"/>
              <a:cs typeface="Arial"/>
              <a:sym typeface="Arial"/>
            </a:endParaRPr>
          </a:p>
        </p:txBody>
      </p:sp>
      <p:pic>
        <p:nvPicPr>
          <p:cNvPr id="200" name="Google Shape;200;g10bc0140c7d_0_490"/>
          <p:cNvPicPr preferRelativeResize="0"/>
          <p:nvPr/>
        </p:nvPicPr>
        <p:blipFill rotWithShape="1">
          <a:blip r:embed="rId4">
            <a:alphaModFix/>
          </a:blip>
          <a:srcRect b="32775" l="17320" r="51164" t="31863"/>
          <a:stretch/>
        </p:blipFill>
        <p:spPr>
          <a:xfrm>
            <a:off x="3676900" y="239675"/>
            <a:ext cx="2391125" cy="1509125"/>
          </a:xfrm>
          <a:prstGeom prst="rect">
            <a:avLst/>
          </a:prstGeom>
          <a:noFill/>
          <a:ln>
            <a:noFill/>
          </a:ln>
        </p:spPr>
      </p:pic>
      <p:grpSp>
        <p:nvGrpSpPr>
          <p:cNvPr id="201" name="Google Shape;201;g10bc0140c7d_0_490"/>
          <p:cNvGrpSpPr/>
          <p:nvPr/>
        </p:nvGrpSpPr>
        <p:grpSpPr>
          <a:xfrm>
            <a:off x="937500" y="969925"/>
            <a:ext cx="2391000" cy="3618900"/>
            <a:chOff x="426175" y="969925"/>
            <a:chExt cx="2391000" cy="3618900"/>
          </a:xfrm>
        </p:grpSpPr>
        <p:sp>
          <p:nvSpPr>
            <p:cNvPr id="202" name="Google Shape;202;g10bc0140c7d_0_490"/>
            <p:cNvSpPr/>
            <p:nvPr/>
          </p:nvSpPr>
          <p:spPr>
            <a:xfrm>
              <a:off x="426175" y="969925"/>
              <a:ext cx="2391000" cy="3618900"/>
            </a:xfrm>
            <a:prstGeom prst="rect">
              <a:avLst/>
            </a:prstGeom>
            <a:solidFill>
              <a:schemeClr val="l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v</a:t>
              </a:r>
              <a:endParaRPr b="0" i="0" sz="1400" u="none" cap="none" strike="noStrike">
                <a:solidFill>
                  <a:schemeClr val="lt1"/>
                </a:solidFill>
                <a:latin typeface="Arial"/>
                <a:ea typeface="Arial"/>
                <a:cs typeface="Arial"/>
                <a:sym typeface="Arial"/>
              </a:endParaRPr>
            </a:p>
          </p:txBody>
        </p:sp>
        <p:pic>
          <p:nvPicPr>
            <p:cNvPr id="203" name="Google Shape;203;g10bc0140c7d_0_490"/>
            <p:cNvPicPr preferRelativeResize="0"/>
            <p:nvPr/>
          </p:nvPicPr>
          <p:blipFill rotWithShape="1">
            <a:blip r:embed="rId5">
              <a:alphaModFix/>
            </a:blip>
            <a:srcRect b="8548" l="18035" r="52019" t="34943"/>
            <a:stretch/>
          </p:blipFill>
          <p:spPr>
            <a:xfrm>
              <a:off x="501450" y="974200"/>
              <a:ext cx="2173176" cy="2306699"/>
            </a:xfrm>
            <a:prstGeom prst="rect">
              <a:avLst/>
            </a:prstGeom>
            <a:noFill/>
            <a:ln>
              <a:noFill/>
            </a:ln>
          </p:spPr>
        </p:pic>
        <p:pic>
          <p:nvPicPr>
            <p:cNvPr id="204" name="Google Shape;204;g10bc0140c7d_0_490"/>
            <p:cNvPicPr preferRelativeResize="0"/>
            <p:nvPr/>
          </p:nvPicPr>
          <p:blipFill rotWithShape="1">
            <a:blip r:embed="rId6">
              <a:alphaModFix/>
            </a:blip>
            <a:srcRect b="8548" l="49007" r="20369" t="34943"/>
            <a:stretch/>
          </p:blipFill>
          <p:spPr>
            <a:xfrm>
              <a:off x="545644" y="2040775"/>
              <a:ext cx="2222323" cy="2306699"/>
            </a:xfrm>
            <a:prstGeom prst="rect">
              <a:avLst/>
            </a:prstGeom>
            <a:noFill/>
            <a:ln>
              <a:noFill/>
            </a:ln>
          </p:spPr>
        </p:pic>
      </p:grpSp>
      <p:sp>
        <p:nvSpPr>
          <p:cNvPr id="205" name="Google Shape;205;g10bc0140c7d_0_490"/>
          <p:cNvSpPr/>
          <p:nvPr/>
        </p:nvSpPr>
        <p:spPr>
          <a:xfrm>
            <a:off x="389100" y="652175"/>
            <a:ext cx="2939400" cy="156000"/>
          </a:xfrm>
          <a:prstGeom prst="roundRect">
            <a:avLst>
              <a:gd fmla="val 50000" name="adj"/>
            </a:avLst>
          </a:prstGeom>
          <a:solidFill>
            <a:srgbClr val="FFE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10bc0140c7d_0_490"/>
          <p:cNvSpPr txBox="1"/>
          <p:nvPr/>
        </p:nvSpPr>
        <p:spPr>
          <a:xfrm>
            <a:off x="311700" y="235475"/>
            <a:ext cx="8520600" cy="572700"/>
          </a:xfrm>
          <a:prstGeom prst="rect">
            <a:avLst/>
          </a:prstGeom>
          <a:noFill/>
          <a:ln>
            <a:noFill/>
          </a:ln>
        </p:spPr>
        <p:txBody>
          <a:bodyPr anchorCtr="0" anchor="t" bIns="90000"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Caveat"/>
                <a:ea typeface="Caveat"/>
                <a:cs typeface="Caveat"/>
                <a:sym typeface="Caveat"/>
              </a:rPr>
              <a:t>Mixed-age lesson plan</a:t>
            </a:r>
            <a:endParaRPr b="1" i="0" sz="3000" u="none" cap="none" strike="noStrike">
              <a:solidFill>
                <a:srgbClr val="000000"/>
              </a:solidFill>
              <a:latin typeface="Caveat"/>
              <a:ea typeface="Caveat"/>
              <a:cs typeface="Caveat"/>
              <a:sym typeface="Caveat"/>
            </a:endParaRPr>
          </a:p>
        </p:txBody>
      </p:sp>
      <p:pic>
        <p:nvPicPr>
          <p:cNvPr id="207" name="Google Shape;207;g10bc0140c7d_0_490"/>
          <p:cNvPicPr preferRelativeResize="0"/>
          <p:nvPr/>
        </p:nvPicPr>
        <p:blipFill rotWithShape="1">
          <a:blip r:embed="rId7">
            <a:alphaModFix/>
          </a:blip>
          <a:srcRect b="14088" l="17320" r="51164" t="67222"/>
          <a:stretch/>
        </p:blipFill>
        <p:spPr>
          <a:xfrm>
            <a:off x="6068025" y="747724"/>
            <a:ext cx="2391125" cy="797575"/>
          </a:xfrm>
          <a:prstGeom prst="rect">
            <a:avLst/>
          </a:prstGeom>
          <a:noFill/>
          <a:ln>
            <a:noFill/>
          </a:ln>
        </p:spPr>
      </p:pic>
      <p:sp>
        <p:nvSpPr>
          <p:cNvPr id="208" name="Google Shape;208;g10bc0140c7d_0_490"/>
          <p:cNvSpPr txBox="1"/>
          <p:nvPr/>
        </p:nvSpPr>
        <p:spPr>
          <a:xfrm>
            <a:off x="7487475" y="1982750"/>
            <a:ext cx="1344600" cy="1272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000"/>
              <a:buFont typeface="Arial"/>
              <a:buNone/>
            </a:pPr>
            <a:r>
              <a:rPr b="0" i="1" lang="en-GB" sz="1000" u="none" cap="none" strike="noStrike">
                <a:solidFill>
                  <a:srgbClr val="595959"/>
                </a:solidFill>
                <a:latin typeface="Lato"/>
                <a:ea typeface="Lato"/>
                <a:cs typeface="Lato"/>
                <a:sym typeface="Lato"/>
              </a:rPr>
              <a:t>Kapow Primary website</a:t>
            </a:r>
            <a:endParaRPr b="0" i="1" sz="1500" u="none" cap="none" strike="noStrike">
              <a:solidFill>
                <a:srgbClr val="595959"/>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0bc0140c7d_0_408"/>
          <p:cNvSpPr/>
          <p:nvPr/>
        </p:nvSpPr>
        <p:spPr>
          <a:xfrm>
            <a:off x="389100" y="652175"/>
            <a:ext cx="1602300" cy="156000"/>
          </a:xfrm>
          <a:prstGeom prst="roundRect">
            <a:avLst>
              <a:gd fmla="val 50000" name="adj"/>
            </a:avLst>
          </a:prstGeom>
          <a:solidFill>
            <a:srgbClr val="FFE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10bc0140c7d_0_408"/>
          <p:cNvSpPr txBox="1"/>
          <p:nvPr/>
        </p:nvSpPr>
        <p:spPr>
          <a:xfrm>
            <a:off x="311700" y="235475"/>
            <a:ext cx="8520600" cy="572700"/>
          </a:xfrm>
          <a:prstGeom prst="rect">
            <a:avLst/>
          </a:prstGeom>
          <a:noFill/>
          <a:ln>
            <a:noFill/>
          </a:ln>
        </p:spPr>
        <p:txBody>
          <a:bodyPr anchorCtr="0" anchor="t" bIns="90000"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Caveat"/>
                <a:ea typeface="Caveat"/>
                <a:cs typeface="Caveat"/>
                <a:sym typeface="Caveat"/>
              </a:rPr>
              <a:t>Assessment</a:t>
            </a:r>
            <a:endParaRPr b="1" i="0" sz="3000" u="none" cap="none" strike="noStrike">
              <a:solidFill>
                <a:srgbClr val="000000"/>
              </a:solidFill>
              <a:latin typeface="Caveat"/>
              <a:ea typeface="Caveat"/>
              <a:cs typeface="Caveat"/>
              <a:sym typeface="Caveat"/>
            </a:endParaRPr>
          </a:p>
        </p:txBody>
      </p:sp>
      <p:grpSp>
        <p:nvGrpSpPr>
          <p:cNvPr id="216" name="Google Shape;216;g10bc0140c7d_0_408"/>
          <p:cNvGrpSpPr/>
          <p:nvPr/>
        </p:nvGrpSpPr>
        <p:grpSpPr>
          <a:xfrm>
            <a:off x="560976" y="416300"/>
            <a:ext cx="7691574" cy="3895649"/>
            <a:chOff x="560976" y="416300"/>
            <a:chExt cx="7691574" cy="3895649"/>
          </a:xfrm>
        </p:grpSpPr>
        <p:pic>
          <p:nvPicPr>
            <p:cNvPr id="217" name="Google Shape;217;g10bc0140c7d_0_408"/>
            <p:cNvPicPr preferRelativeResize="0"/>
            <p:nvPr/>
          </p:nvPicPr>
          <p:blipFill rotWithShape="1">
            <a:blip r:embed="rId3">
              <a:alphaModFix/>
            </a:blip>
            <a:srcRect b="0" l="0" r="0" t="0"/>
            <a:stretch/>
          </p:blipFill>
          <p:spPr>
            <a:xfrm>
              <a:off x="5519950" y="416300"/>
              <a:ext cx="2732600" cy="3895649"/>
            </a:xfrm>
            <a:prstGeom prst="rect">
              <a:avLst/>
            </a:prstGeom>
            <a:noFill/>
            <a:ln>
              <a:noFill/>
            </a:ln>
            <a:effectLst>
              <a:outerShdw blurRad="57150" rotWithShape="0" algn="bl" dir="5400000" dist="19050">
                <a:srgbClr val="000000">
                  <a:alpha val="49803"/>
                </a:srgbClr>
              </a:outerShdw>
            </a:effectLst>
          </p:spPr>
        </p:pic>
        <p:pic>
          <p:nvPicPr>
            <p:cNvPr id="218" name="Google Shape;218;g10bc0140c7d_0_408"/>
            <p:cNvPicPr preferRelativeResize="0"/>
            <p:nvPr/>
          </p:nvPicPr>
          <p:blipFill rotWithShape="1">
            <a:blip r:embed="rId4">
              <a:alphaModFix/>
            </a:blip>
            <a:srcRect b="0" l="0" r="0" t="0"/>
            <a:stretch/>
          </p:blipFill>
          <p:spPr>
            <a:xfrm>
              <a:off x="560976" y="1292285"/>
              <a:ext cx="4565023" cy="2558924"/>
            </a:xfrm>
            <a:prstGeom prst="rect">
              <a:avLst/>
            </a:prstGeom>
            <a:noFill/>
            <a:ln>
              <a:noFill/>
            </a:ln>
            <a:effectLst>
              <a:outerShdw blurRad="57150" rotWithShape="0" algn="bl" dir="5400000" dist="19050">
                <a:srgbClr val="000000">
                  <a:alpha val="49803"/>
                </a:srgbClr>
              </a:outerShdw>
            </a:effectLst>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0bc66bc04a_0_0"/>
          <p:cNvSpPr/>
          <p:nvPr/>
        </p:nvSpPr>
        <p:spPr>
          <a:xfrm>
            <a:off x="389100" y="652175"/>
            <a:ext cx="2167800" cy="156000"/>
          </a:xfrm>
          <a:prstGeom prst="roundRect">
            <a:avLst>
              <a:gd fmla="val 50000" name="adj"/>
            </a:avLst>
          </a:prstGeom>
          <a:solidFill>
            <a:srgbClr val="FFE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10bc66bc04a_0_0"/>
          <p:cNvSpPr txBox="1"/>
          <p:nvPr/>
        </p:nvSpPr>
        <p:spPr>
          <a:xfrm>
            <a:off x="311700" y="235475"/>
            <a:ext cx="8520600" cy="572700"/>
          </a:xfrm>
          <a:prstGeom prst="rect">
            <a:avLst/>
          </a:prstGeom>
          <a:noFill/>
          <a:ln>
            <a:noFill/>
          </a:ln>
        </p:spPr>
        <p:txBody>
          <a:bodyPr anchorCtr="0" anchor="t" bIns="90000"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Caveat"/>
                <a:ea typeface="Caveat"/>
                <a:cs typeface="Caveat"/>
                <a:sym typeface="Caveat"/>
              </a:rPr>
              <a:t>Other resources</a:t>
            </a:r>
            <a:endParaRPr b="1" i="0" sz="3000" u="none" cap="none" strike="noStrike">
              <a:solidFill>
                <a:srgbClr val="000000"/>
              </a:solidFill>
              <a:latin typeface="Caveat"/>
              <a:ea typeface="Caveat"/>
              <a:cs typeface="Caveat"/>
              <a:sym typeface="Caveat"/>
            </a:endParaRPr>
          </a:p>
        </p:txBody>
      </p:sp>
      <p:sp>
        <p:nvSpPr>
          <p:cNvPr id="226" name="Google Shape;226;g10bc66bc04a_0_0"/>
          <p:cNvSpPr/>
          <p:nvPr/>
        </p:nvSpPr>
        <p:spPr>
          <a:xfrm>
            <a:off x="311700" y="1319550"/>
            <a:ext cx="2656800" cy="2656800"/>
          </a:xfrm>
          <a:prstGeom prst="roundRect">
            <a:avLst>
              <a:gd fmla="val 16667" name="adj"/>
            </a:avLst>
          </a:prstGeom>
          <a:solidFill>
            <a:srgbClr val="E043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10bc66bc04a_0_0"/>
          <p:cNvSpPr/>
          <p:nvPr/>
        </p:nvSpPr>
        <p:spPr>
          <a:xfrm>
            <a:off x="3243600" y="1319550"/>
            <a:ext cx="2656800" cy="2656800"/>
          </a:xfrm>
          <a:prstGeom prst="roundRect">
            <a:avLst>
              <a:gd fmla="val 16667" name="adj"/>
            </a:avLst>
          </a:prstGeom>
          <a:solidFill>
            <a:srgbClr val="E043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10bc66bc04a_0_0"/>
          <p:cNvSpPr/>
          <p:nvPr/>
        </p:nvSpPr>
        <p:spPr>
          <a:xfrm>
            <a:off x="6175500" y="1319550"/>
            <a:ext cx="2656800" cy="2656800"/>
          </a:xfrm>
          <a:prstGeom prst="roundRect">
            <a:avLst>
              <a:gd fmla="val 16667" name="adj"/>
            </a:avLst>
          </a:prstGeom>
          <a:solidFill>
            <a:srgbClr val="E043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10bc66bc04a_0_0"/>
          <p:cNvSpPr txBox="1"/>
          <p:nvPr/>
        </p:nvSpPr>
        <p:spPr>
          <a:xfrm>
            <a:off x="311700" y="1319550"/>
            <a:ext cx="2656800" cy="26568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200"/>
              <a:buFont typeface="Arial"/>
              <a:buNone/>
            </a:pPr>
            <a:r>
              <a:t/>
            </a:r>
            <a:endParaRPr/>
          </a:p>
          <a:p>
            <a:pPr indent="0" lvl="0" marL="0" marR="0" rtl="0" algn="ctr">
              <a:lnSpc>
                <a:spcPct val="115000"/>
              </a:lnSpc>
              <a:spcBef>
                <a:spcPts val="0"/>
              </a:spcBef>
              <a:spcAft>
                <a:spcPts val="0"/>
              </a:spcAft>
              <a:buClr>
                <a:srgbClr val="000000"/>
              </a:buClr>
              <a:buSzPts val="2200"/>
              <a:buFont typeface="Arial"/>
              <a:buNone/>
            </a:pPr>
            <a:r>
              <a:t/>
            </a:r>
            <a:endParaRPr/>
          </a:p>
          <a:p>
            <a:pPr indent="0" lvl="0" marL="0" marR="0" rtl="0" algn="ctr">
              <a:lnSpc>
                <a:spcPct val="115000"/>
              </a:lnSpc>
              <a:spcBef>
                <a:spcPts val="0"/>
              </a:spcBef>
              <a:spcAft>
                <a:spcPts val="0"/>
              </a:spcAft>
              <a:buClr>
                <a:srgbClr val="000000"/>
              </a:buClr>
              <a:buSzPts val="2200"/>
              <a:buFont typeface="Arial"/>
              <a:buNone/>
            </a:pPr>
            <a:r>
              <a:rPr b="1" i="0" lang="en-GB" sz="2200" u="sng" cap="none" strike="noStrike">
                <a:solidFill>
                  <a:schemeClr val="lt1"/>
                </a:solidFill>
                <a:latin typeface="Lato"/>
                <a:ea typeface="Lato"/>
                <a:cs typeface="Lato"/>
                <a:sym typeface="Lato"/>
                <a:hlinkClick r:id="rId3">
                  <a:extLst>
                    <a:ext uri="{A12FA001-AC4F-418D-AE19-62706E023703}">
                      <ahyp:hlinkClr val="tx"/>
                    </a:ext>
                  </a:extLst>
                </a:hlinkClick>
              </a:rPr>
              <a:t>Knowledge organisers</a:t>
            </a:r>
            <a:endParaRPr b="1" sz="2200">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200"/>
              <a:buFont typeface="Arial"/>
              <a:buNone/>
            </a:pPr>
            <a:r>
              <a:t/>
            </a:r>
            <a:endParaRPr b="1" sz="2200">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200"/>
              <a:buFont typeface="Arial"/>
              <a:buNone/>
            </a:pPr>
            <a:r>
              <a:rPr b="1" lang="en-GB" sz="1100">
                <a:solidFill>
                  <a:schemeClr val="lt1"/>
                </a:solidFill>
                <a:latin typeface="Lato"/>
                <a:ea typeface="Lato"/>
                <a:cs typeface="Lato"/>
                <a:sym typeface="Lato"/>
              </a:rPr>
              <a:t>*mixed-age knowledge organisers for RSE are coming soon in 2022</a:t>
            </a:r>
            <a:endParaRPr b="1" sz="1100">
              <a:solidFill>
                <a:schemeClr val="lt1"/>
              </a:solidFill>
              <a:latin typeface="Lato"/>
              <a:ea typeface="Lato"/>
              <a:cs typeface="Lato"/>
              <a:sym typeface="Lato"/>
            </a:endParaRPr>
          </a:p>
        </p:txBody>
      </p:sp>
      <p:sp>
        <p:nvSpPr>
          <p:cNvPr id="230" name="Google Shape;230;g10bc66bc04a_0_0"/>
          <p:cNvSpPr txBox="1"/>
          <p:nvPr/>
        </p:nvSpPr>
        <p:spPr>
          <a:xfrm>
            <a:off x="3243600" y="1319550"/>
            <a:ext cx="2656800" cy="26568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200"/>
              <a:buFont typeface="Arial"/>
              <a:buNone/>
            </a:pPr>
            <a:r>
              <a:rPr b="1" i="0" lang="en-GB" sz="2200" u="sng" cap="none" strike="noStrike">
                <a:solidFill>
                  <a:schemeClr val="lt1"/>
                </a:solidFill>
                <a:latin typeface="Lato"/>
                <a:ea typeface="Lato"/>
                <a:cs typeface="Lato"/>
                <a:sym typeface="Lato"/>
                <a:hlinkClick r:id="rId4">
                  <a:extLst>
                    <a:ext uri="{A12FA001-AC4F-418D-AE19-62706E023703}">
                      <ahyp:hlinkClr val="tx"/>
                    </a:ext>
                  </a:extLst>
                </a:hlinkClick>
              </a:rPr>
              <a:t>Knowledge and skills progression document</a:t>
            </a:r>
            <a:endParaRPr b="1" i="0" sz="2200" u="none" cap="none" strike="noStrike">
              <a:solidFill>
                <a:schemeClr val="lt1"/>
              </a:solidFill>
              <a:latin typeface="Lato"/>
              <a:ea typeface="Lato"/>
              <a:cs typeface="Lato"/>
              <a:sym typeface="Lato"/>
            </a:endParaRPr>
          </a:p>
        </p:txBody>
      </p:sp>
      <p:sp>
        <p:nvSpPr>
          <p:cNvPr id="231" name="Google Shape;231;g10bc66bc04a_0_0"/>
          <p:cNvSpPr txBox="1"/>
          <p:nvPr/>
        </p:nvSpPr>
        <p:spPr>
          <a:xfrm>
            <a:off x="6175500" y="1319550"/>
            <a:ext cx="2656800" cy="26568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200"/>
              <a:buFont typeface="Arial"/>
              <a:buNone/>
            </a:pPr>
            <a:r>
              <a:rPr b="1" i="0" lang="en-GB" sz="2200" u="sng" cap="none" strike="noStrike">
                <a:solidFill>
                  <a:schemeClr val="lt1"/>
                </a:solidFill>
                <a:latin typeface="Lato"/>
                <a:ea typeface="Lato"/>
                <a:cs typeface="Lato"/>
                <a:sym typeface="Lato"/>
                <a:hlinkClick r:id="rId5">
                  <a:extLst>
                    <a:ext uri="{A12FA001-AC4F-418D-AE19-62706E023703}">
                      <ahyp:hlinkClr val="tx"/>
                    </a:ext>
                  </a:extLst>
                </a:hlinkClick>
              </a:rPr>
              <a:t>Key vocabulary</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c8a9022a7e_0_30"/>
          <p:cNvSpPr/>
          <p:nvPr/>
        </p:nvSpPr>
        <p:spPr>
          <a:xfrm>
            <a:off x="389100" y="652175"/>
            <a:ext cx="3306900" cy="156000"/>
          </a:xfrm>
          <a:prstGeom prst="roundRect">
            <a:avLst>
              <a:gd fmla="val 50000" name="adj"/>
            </a:avLst>
          </a:prstGeom>
          <a:solidFill>
            <a:srgbClr val="FFE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c8a9022a7e_0_30"/>
          <p:cNvSpPr txBox="1"/>
          <p:nvPr/>
        </p:nvSpPr>
        <p:spPr>
          <a:xfrm>
            <a:off x="311700" y="235475"/>
            <a:ext cx="8520600" cy="572700"/>
          </a:xfrm>
          <a:prstGeom prst="rect">
            <a:avLst/>
          </a:prstGeom>
          <a:noFill/>
          <a:ln>
            <a:noFill/>
          </a:ln>
        </p:spPr>
        <p:txBody>
          <a:bodyPr anchorCtr="0" anchor="t" bIns="90000"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Caveat"/>
                <a:ea typeface="Caveat"/>
                <a:cs typeface="Caveat"/>
                <a:sym typeface="Caveat"/>
              </a:rPr>
              <a:t>Adapting for your school</a:t>
            </a:r>
            <a:endParaRPr b="1" i="0" sz="3000" u="none" cap="none" strike="noStrike">
              <a:solidFill>
                <a:srgbClr val="000000"/>
              </a:solidFill>
              <a:latin typeface="Caveat"/>
              <a:ea typeface="Caveat"/>
              <a:cs typeface="Caveat"/>
              <a:sym typeface="Caveat"/>
            </a:endParaRPr>
          </a:p>
        </p:txBody>
      </p:sp>
      <p:sp>
        <p:nvSpPr>
          <p:cNvPr id="239" name="Google Shape;239;gc8a9022a7e_0_30"/>
          <p:cNvSpPr txBox="1"/>
          <p:nvPr/>
        </p:nvSpPr>
        <p:spPr>
          <a:xfrm>
            <a:off x="311700" y="884375"/>
            <a:ext cx="8520600" cy="383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595959"/>
                </a:solidFill>
                <a:latin typeface="Lato"/>
                <a:ea typeface="Lato"/>
                <a:cs typeface="Lato"/>
                <a:sym typeface="Lato"/>
              </a:rPr>
              <a:t>Scheme provides a sound base for your teaching, but you know your children therefore you might:</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2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Teach content to both year groups if they need it.</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Teach children from the younger age group with the older age groups.</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Repeat content.</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Add additional lessons if needed.</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Split year groups for more lessons.</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1000"/>
              </a:spcBef>
              <a:spcAft>
                <a:spcPts val="1600"/>
              </a:spcAft>
              <a:buClr>
                <a:srgbClr val="000000"/>
              </a:buClr>
              <a:buSzPts val="1700"/>
              <a:buFont typeface="Arial"/>
              <a:buNone/>
            </a:pPr>
            <a:r>
              <a:t/>
            </a:r>
            <a:endParaRPr b="0" i="0" sz="1700" u="none" cap="none" strike="noStrike">
              <a:solidFill>
                <a:srgbClr val="595959"/>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10e90c411c4_0_0"/>
          <p:cNvSpPr txBox="1"/>
          <p:nvPr>
            <p:ph type="title"/>
          </p:nvPr>
        </p:nvSpPr>
        <p:spPr>
          <a:xfrm>
            <a:off x="628663" y="647796"/>
            <a:ext cx="7886700" cy="994200"/>
          </a:xfrm>
          <a:prstGeom prst="rect">
            <a:avLst/>
          </a:prstGeom>
        </p:spPr>
        <p:txBody>
          <a:bodyPr anchorCtr="0" anchor="ctr" bIns="39550" lIns="79125" spcFirstLastPara="1" rIns="79125" wrap="square" tIns="39550">
            <a:normAutofit/>
          </a:bodyPr>
          <a:lstStyle/>
          <a:p>
            <a:pPr indent="0" lvl="0" marL="0" rtl="0" algn="ctr">
              <a:spcBef>
                <a:spcPts val="0"/>
              </a:spcBef>
              <a:spcAft>
                <a:spcPts val="0"/>
              </a:spcAft>
              <a:buNone/>
            </a:pPr>
            <a:r>
              <a:rPr lang="en-GB" sz="4500"/>
              <a:t>Try Kapow Primary for free!</a:t>
            </a:r>
            <a:endParaRPr sz="4500"/>
          </a:p>
        </p:txBody>
      </p:sp>
      <p:sp>
        <p:nvSpPr>
          <p:cNvPr id="246" name="Google Shape;246;g10e90c411c4_0_0"/>
          <p:cNvSpPr txBox="1"/>
          <p:nvPr>
            <p:ph idx="1" type="body"/>
          </p:nvPr>
        </p:nvSpPr>
        <p:spPr>
          <a:xfrm>
            <a:off x="654925" y="1821894"/>
            <a:ext cx="7886700" cy="3263400"/>
          </a:xfrm>
          <a:prstGeom prst="rect">
            <a:avLst/>
          </a:prstGeom>
        </p:spPr>
        <p:txBody>
          <a:bodyPr anchorCtr="0" anchor="t" bIns="39550" lIns="79125" spcFirstLastPara="1" rIns="79125" wrap="square" tIns="39550">
            <a:normAutofit/>
          </a:bodyPr>
          <a:lstStyle/>
          <a:p>
            <a:pPr indent="0" lvl="0" marL="0" rtl="0" algn="ctr">
              <a:spcBef>
                <a:spcPts val="700"/>
              </a:spcBef>
              <a:spcAft>
                <a:spcPts val="0"/>
              </a:spcAft>
              <a:buNone/>
            </a:pPr>
            <a:r>
              <a:rPr lang="en-GB"/>
              <a:t>Sign up for a 7-day or 14-day school free trial to access 1000+ lessons and resources for six foundation subjects.</a:t>
            </a:r>
            <a:endParaRPr/>
          </a:p>
          <a:p>
            <a:pPr indent="0" lvl="0" marL="0" rtl="0" algn="ctr">
              <a:spcBef>
                <a:spcPts val="700"/>
              </a:spcBef>
              <a:spcAft>
                <a:spcPts val="0"/>
              </a:spcAft>
              <a:buNone/>
            </a:pPr>
            <a:r>
              <a:t/>
            </a:r>
            <a:endParaRPr/>
          </a:p>
          <a:p>
            <a:pPr indent="0" lvl="0" marL="0" rtl="0" algn="ctr">
              <a:spcBef>
                <a:spcPts val="700"/>
              </a:spcBef>
              <a:spcAft>
                <a:spcPts val="0"/>
              </a:spcAft>
              <a:buNone/>
            </a:pPr>
            <a:r>
              <a:t/>
            </a:r>
            <a:endParaRPr/>
          </a:p>
          <a:p>
            <a:pPr indent="0" lvl="0" marL="0" rtl="0" algn="ctr">
              <a:spcBef>
                <a:spcPts val="700"/>
              </a:spcBef>
              <a:spcAft>
                <a:spcPts val="0"/>
              </a:spcAft>
              <a:buNone/>
            </a:pPr>
            <a:r>
              <a:t/>
            </a:r>
            <a:endParaRPr/>
          </a:p>
          <a:p>
            <a:pPr indent="0" lvl="0" marL="0" rtl="0" algn="ctr">
              <a:spcBef>
                <a:spcPts val="700"/>
              </a:spcBef>
              <a:spcAft>
                <a:spcPts val="0"/>
              </a:spcAft>
              <a:buNone/>
            </a:pPr>
            <a:r>
              <a:t/>
            </a:r>
            <a:endParaRPr/>
          </a:p>
          <a:p>
            <a:pPr indent="0" lvl="0" marL="0" rtl="0" algn="ctr">
              <a:spcBef>
                <a:spcPts val="700"/>
              </a:spcBef>
              <a:spcAft>
                <a:spcPts val="0"/>
              </a:spcAft>
              <a:buNone/>
            </a:pPr>
            <a:r>
              <a:t/>
            </a:r>
            <a:endParaRPr/>
          </a:p>
          <a:p>
            <a:pPr indent="0" lvl="0" marL="0" rtl="0" algn="ctr">
              <a:spcBef>
                <a:spcPts val="700"/>
              </a:spcBef>
              <a:spcAft>
                <a:spcPts val="0"/>
              </a:spcAft>
              <a:buNone/>
            </a:pPr>
            <a:r>
              <a:t/>
            </a:r>
            <a:endParaRPr/>
          </a:p>
          <a:p>
            <a:pPr indent="0" lvl="0" marL="0" rtl="0" algn="ctr">
              <a:spcBef>
                <a:spcPts val="700"/>
              </a:spcBef>
              <a:spcAft>
                <a:spcPts val="0"/>
              </a:spcAft>
              <a:buNone/>
            </a:pPr>
            <a:r>
              <a:rPr lang="en-GB" sz="1400"/>
              <a:t>If you have any issues accessing the resources, please contact enquiries@kapowprimary.com</a:t>
            </a:r>
            <a:endParaRPr sz="1400"/>
          </a:p>
        </p:txBody>
      </p:sp>
      <p:sp>
        <p:nvSpPr>
          <p:cNvPr id="247" name="Google Shape;247;g10e90c411c4_0_0"/>
          <p:cNvSpPr/>
          <p:nvPr/>
        </p:nvSpPr>
        <p:spPr>
          <a:xfrm>
            <a:off x="3607600" y="2629650"/>
            <a:ext cx="1928826" cy="492048"/>
          </a:xfrm>
          <a:prstGeom prst="flowChartTerminator">
            <a:avLst/>
          </a:prstGeom>
          <a:solidFill>
            <a:srgbClr val="D81155"/>
          </a:solidFill>
          <a:ln cap="flat" cmpd="sng" w="9525">
            <a:solidFill>
              <a:srgbClr val="D811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u="sng">
                <a:solidFill>
                  <a:srgbClr val="FFFFFF"/>
                </a:solidFill>
                <a:latin typeface="Lato"/>
                <a:ea typeface="Lato"/>
                <a:cs typeface="Lato"/>
                <a:sym typeface="Lato"/>
                <a:hlinkClick r:id="rId3">
                  <a:extLst>
                    <a:ext uri="{A12FA001-AC4F-418D-AE19-62706E023703}">
                      <ahyp:hlinkClr val="tx"/>
                    </a:ext>
                  </a:extLst>
                </a:hlinkClick>
              </a:rPr>
              <a:t>Sign up now</a:t>
            </a:r>
            <a:endParaRPr b="1" sz="1800">
              <a:solidFill>
                <a:srgbClr val="FFFFFF"/>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10bc0140c7d_0_130"/>
          <p:cNvSpPr txBox="1"/>
          <p:nvPr>
            <p:ph type="title"/>
          </p:nvPr>
        </p:nvSpPr>
        <p:spPr>
          <a:xfrm>
            <a:off x="628615" y="2090033"/>
            <a:ext cx="7886700" cy="1251300"/>
          </a:xfrm>
          <a:prstGeom prst="rect">
            <a:avLst/>
          </a:prstGeom>
          <a:noFill/>
          <a:ln>
            <a:noFill/>
          </a:ln>
        </p:spPr>
        <p:txBody>
          <a:bodyPr anchorCtr="0" anchor="b" bIns="39550" lIns="79125" spcFirstLastPara="1" rIns="79125" wrap="square" tIns="39550">
            <a:normAutofit fontScale="90000"/>
          </a:bodyPr>
          <a:lstStyle/>
          <a:p>
            <a:pPr indent="0" lvl="0" marL="0" rtl="0" algn="ctr">
              <a:lnSpc>
                <a:spcPct val="100000"/>
              </a:lnSpc>
              <a:spcBef>
                <a:spcPts val="0"/>
              </a:spcBef>
              <a:spcAft>
                <a:spcPts val="0"/>
              </a:spcAft>
              <a:buClr>
                <a:schemeClr val="dk1"/>
              </a:buClr>
              <a:buSzPct val="100000"/>
              <a:buFont typeface="Arial"/>
              <a:buNone/>
            </a:pPr>
            <a:r>
              <a:rPr lang="en-GB" sz="4300">
                <a:latin typeface="Caveat"/>
                <a:ea typeface="Caveat"/>
                <a:cs typeface="Caveat"/>
                <a:sym typeface="Caveat"/>
              </a:rPr>
              <a:t>What do you need to know about the </a:t>
            </a:r>
            <a:endParaRPr sz="4300">
              <a:latin typeface="Caveat"/>
              <a:ea typeface="Caveat"/>
              <a:cs typeface="Caveat"/>
              <a:sym typeface="Caveat"/>
            </a:endParaRPr>
          </a:p>
          <a:p>
            <a:pPr indent="0" lvl="0" marL="0" rtl="0" algn="ctr">
              <a:lnSpc>
                <a:spcPct val="100000"/>
              </a:lnSpc>
              <a:spcBef>
                <a:spcPts val="0"/>
              </a:spcBef>
              <a:spcAft>
                <a:spcPts val="0"/>
              </a:spcAft>
              <a:buClr>
                <a:schemeClr val="dk1"/>
              </a:buClr>
              <a:buSzPct val="100000"/>
              <a:buFont typeface="Arial"/>
              <a:buNone/>
            </a:pPr>
            <a:r>
              <a:rPr lang="en-GB" sz="4300">
                <a:latin typeface="Caveat"/>
                <a:ea typeface="Caveat"/>
                <a:cs typeface="Caveat"/>
                <a:sym typeface="Caveat"/>
              </a:rPr>
              <a:t>RSE &amp; PSHE curriculum?</a:t>
            </a:r>
            <a:endParaRPr sz="4000">
              <a:latin typeface="Caveat"/>
              <a:ea typeface="Caveat"/>
              <a:cs typeface="Caveat"/>
              <a:sym typeface="Caveat"/>
            </a:endParaRPr>
          </a:p>
          <a:p>
            <a:pPr indent="0" lvl="0" marL="0" rtl="0" algn="l">
              <a:lnSpc>
                <a:spcPct val="115000"/>
              </a:lnSpc>
              <a:spcBef>
                <a:spcPts val="1000"/>
              </a:spcBef>
              <a:spcAft>
                <a:spcPts val="1000"/>
              </a:spcAft>
              <a:buClr>
                <a:schemeClr val="dk1"/>
              </a:buClr>
              <a:buSzPct val="43477"/>
              <a:buFont typeface="Arial"/>
              <a:buNone/>
            </a:pPr>
            <a:r>
              <a:t/>
            </a:r>
            <a:endParaRPr sz="2300">
              <a:solidFill>
                <a:srgbClr val="D81155"/>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10bc0140c7d_0_135">
            <a:hlinkClick r:id="rId3"/>
          </p:cNvPr>
          <p:cNvSpPr/>
          <p:nvPr/>
        </p:nvSpPr>
        <p:spPr>
          <a:xfrm>
            <a:off x="7234050" y="0"/>
            <a:ext cx="1777025" cy="272850"/>
          </a:xfrm>
          <a:prstGeom prst="flowChartOffpageConnector">
            <a:avLst/>
          </a:prstGeom>
          <a:solidFill>
            <a:srgbClr val="D811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FFFFFF"/>
                </a:solidFill>
                <a:latin typeface="Lato"/>
                <a:ea typeface="Lato"/>
                <a:cs typeface="Lato"/>
                <a:sym typeface="Lato"/>
              </a:rPr>
              <a:t>Long term planning</a:t>
            </a:r>
            <a:endParaRPr b="0" i="0" sz="1100" u="none" cap="none" strike="noStrike">
              <a:solidFill>
                <a:srgbClr val="FFFFFF"/>
              </a:solidFill>
              <a:latin typeface="Lato"/>
              <a:ea typeface="Lato"/>
              <a:cs typeface="Lato"/>
              <a:sym typeface="Lato"/>
            </a:endParaRPr>
          </a:p>
        </p:txBody>
      </p:sp>
      <p:sp>
        <p:nvSpPr>
          <p:cNvPr id="87" name="Google Shape;87;g10bc0140c7d_0_135"/>
          <p:cNvSpPr/>
          <p:nvPr/>
        </p:nvSpPr>
        <p:spPr>
          <a:xfrm>
            <a:off x="389100" y="652175"/>
            <a:ext cx="5386200" cy="156000"/>
          </a:xfrm>
          <a:prstGeom prst="roundRect">
            <a:avLst>
              <a:gd fmla="val 50000" name="adj"/>
            </a:avLst>
          </a:prstGeom>
          <a:solidFill>
            <a:srgbClr val="FFE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10bc0140c7d_0_135"/>
          <p:cNvSpPr txBox="1"/>
          <p:nvPr/>
        </p:nvSpPr>
        <p:spPr>
          <a:xfrm>
            <a:off x="311700" y="235475"/>
            <a:ext cx="8520600" cy="572700"/>
          </a:xfrm>
          <a:prstGeom prst="rect">
            <a:avLst/>
          </a:prstGeom>
          <a:noFill/>
          <a:ln>
            <a:noFill/>
          </a:ln>
        </p:spPr>
        <p:txBody>
          <a:bodyPr anchorCtr="0" anchor="t" bIns="90000"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Caveat"/>
                <a:ea typeface="Caveat"/>
                <a:cs typeface="Caveat"/>
                <a:sym typeface="Caveat"/>
              </a:rPr>
              <a:t>The components of the PSHE curriculum</a:t>
            </a:r>
            <a:endParaRPr b="1" i="0" sz="3000" u="none" cap="none" strike="noStrike">
              <a:solidFill>
                <a:srgbClr val="000000"/>
              </a:solidFill>
              <a:latin typeface="Caveat"/>
              <a:ea typeface="Caveat"/>
              <a:cs typeface="Caveat"/>
              <a:sym typeface="Caveat"/>
            </a:endParaRPr>
          </a:p>
        </p:txBody>
      </p:sp>
      <p:grpSp>
        <p:nvGrpSpPr>
          <p:cNvPr id="89" name="Google Shape;89;g10bc0140c7d_0_135"/>
          <p:cNvGrpSpPr/>
          <p:nvPr/>
        </p:nvGrpSpPr>
        <p:grpSpPr>
          <a:xfrm>
            <a:off x="1560217" y="984304"/>
            <a:ext cx="6023645" cy="3548179"/>
            <a:chOff x="1560217" y="984304"/>
            <a:chExt cx="6023645" cy="3548179"/>
          </a:xfrm>
        </p:grpSpPr>
        <p:grpSp>
          <p:nvGrpSpPr>
            <p:cNvPr id="90" name="Google Shape;90;g10bc0140c7d_0_135"/>
            <p:cNvGrpSpPr/>
            <p:nvPr/>
          </p:nvGrpSpPr>
          <p:grpSpPr>
            <a:xfrm>
              <a:off x="1560217" y="984304"/>
              <a:ext cx="6023528" cy="776179"/>
              <a:chOff x="1187327" y="885292"/>
              <a:chExt cx="6327900" cy="815400"/>
            </a:xfrm>
          </p:grpSpPr>
          <p:sp>
            <p:nvSpPr>
              <p:cNvPr id="91" name="Google Shape;91;g10bc0140c7d_0_135"/>
              <p:cNvSpPr/>
              <p:nvPr/>
            </p:nvSpPr>
            <p:spPr>
              <a:xfrm>
                <a:off x="1187327" y="885292"/>
                <a:ext cx="6327900" cy="815400"/>
              </a:xfrm>
              <a:prstGeom prst="roundRect">
                <a:avLst>
                  <a:gd fmla="val 10000" name="adj"/>
                </a:avLst>
              </a:prstGeom>
              <a:solidFill>
                <a:srgbClr val="FFBA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10bc0140c7d_0_135"/>
              <p:cNvSpPr txBox="1"/>
              <p:nvPr/>
            </p:nvSpPr>
            <p:spPr>
              <a:xfrm>
                <a:off x="1211208" y="944275"/>
                <a:ext cx="6280200" cy="711900"/>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rgbClr val="000000"/>
                  </a:buClr>
                  <a:buSzPts val="2200"/>
                  <a:buFont typeface="Arial"/>
                  <a:buNone/>
                </a:pPr>
                <a:r>
                  <a:rPr b="1" i="0" lang="en-GB" sz="2000" u="none" cap="none" strike="noStrike">
                    <a:solidFill>
                      <a:schemeClr val="dk1"/>
                    </a:solidFill>
                    <a:latin typeface="Lato"/>
                    <a:ea typeface="Lato"/>
                    <a:cs typeface="Lato"/>
                    <a:sym typeface="Lato"/>
                  </a:rPr>
                  <a:t>Personal Social Health Economic (PSHE) education</a:t>
                </a:r>
                <a:endParaRPr b="1" i="0" sz="1200" u="none" cap="none" strike="noStrike">
                  <a:solidFill>
                    <a:schemeClr val="dk1"/>
                  </a:solidFill>
                  <a:latin typeface="Lato"/>
                  <a:ea typeface="Lato"/>
                  <a:cs typeface="Lato"/>
                  <a:sym typeface="Lato"/>
                </a:endParaRPr>
              </a:p>
            </p:txBody>
          </p:sp>
        </p:grpSp>
        <p:grpSp>
          <p:nvGrpSpPr>
            <p:cNvPr id="93" name="Google Shape;93;g10bc0140c7d_0_135"/>
            <p:cNvGrpSpPr/>
            <p:nvPr/>
          </p:nvGrpSpPr>
          <p:grpSpPr>
            <a:xfrm>
              <a:off x="1563933" y="2979826"/>
              <a:ext cx="1441557" cy="1552644"/>
              <a:chOff x="1201055" y="2931386"/>
              <a:chExt cx="1514400" cy="1631100"/>
            </a:xfrm>
          </p:grpSpPr>
          <p:sp>
            <p:nvSpPr>
              <p:cNvPr id="94" name="Google Shape;94;g10bc0140c7d_0_135"/>
              <p:cNvSpPr/>
              <p:nvPr/>
            </p:nvSpPr>
            <p:spPr>
              <a:xfrm>
                <a:off x="1201055" y="2931386"/>
                <a:ext cx="1514400" cy="1631100"/>
              </a:xfrm>
              <a:prstGeom prst="roundRect">
                <a:avLst>
                  <a:gd fmla="val 10000" name="adj"/>
                </a:avLst>
              </a:prstGeom>
              <a:solidFill>
                <a:srgbClr val="E043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g10bc0140c7d_0_135"/>
              <p:cNvSpPr txBox="1"/>
              <p:nvPr/>
            </p:nvSpPr>
            <p:spPr>
              <a:xfrm>
                <a:off x="1245409" y="2975740"/>
                <a:ext cx="1425600" cy="1542300"/>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rgbClr val="000000"/>
                  </a:buClr>
                  <a:buSzPts val="2200"/>
                  <a:buFont typeface="Arial"/>
                  <a:buNone/>
                </a:pPr>
                <a:r>
                  <a:rPr b="0" i="0" lang="en-GB" sz="2000" u="none" cap="none" strike="noStrike">
                    <a:solidFill>
                      <a:schemeClr val="lt1"/>
                    </a:solidFill>
                    <a:latin typeface="Lato"/>
                    <a:ea typeface="Lato"/>
                    <a:cs typeface="Lato"/>
                    <a:sym typeface="Lato"/>
                  </a:rPr>
                  <a:t>Sex</a:t>
                </a:r>
                <a:endParaRPr b="0" i="0" sz="1200" u="none" cap="none" strike="noStrike">
                  <a:solidFill>
                    <a:schemeClr val="lt1"/>
                  </a:solidFill>
                  <a:latin typeface="Lato"/>
                  <a:ea typeface="Lato"/>
                  <a:cs typeface="Lato"/>
                  <a:sym typeface="Lato"/>
                </a:endParaRPr>
              </a:p>
            </p:txBody>
          </p:sp>
        </p:grpSp>
        <p:grpSp>
          <p:nvGrpSpPr>
            <p:cNvPr id="96" name="Google Shape;96;g10bc0140c7d_0_135"/>
            <p:cNvGrpSpPr/>
            <p:nvPr/>
          </p:nvGrpSpPr>
          <p:grpSpPr>
            <a:xfrm>
              <a:off x="3089061" y="2979826"/>
              <a:ext cx="1441557" cy="1552644"/>
              <a:chOff x="2772169" y="2931386"/>
              <a:chExt cx="1514400" cy="1631100"/>
            </a:xfrm>
          </p:grpSpPr>
          <p:sp>
            <p:nvSpPr>
              <p:cNvPr id="97" name="Google Shape;97;g10bc0140c7d_0_135"/>
              <p:cNvSpPr/>
              <p:nvPr/>
            </p:nvSpPr>
            <p:spPr>
              <a:xfrm>
                <a:off x="2772169" y="2931386"/>
                <a:ext cx="1514400" cy="1631100"/>
              </a:xfrm>
              <a:prstGeom prst="roundRect">
                <a:avLst>
                  <a:gd fmla="val 10000" name="adj"/>
                </a:avLst>
              </a:prstGeom>
              <a:solidFill>
                <a:srgbClr val="E043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10bc0140c7d_0_135"/>
              <p:cNvSpPr txBox="1"/>
              <p:nvPr/>
            </p:nvSpPr>
            <p:spPr>
              <a:xfrm>
                <a:off x="2816523" y="2975740"/>
                <a:ext cx="1425600" cy="1542300"/>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rgbClr val="000000"/>
                  </a:buClr>
                  <a:buSzPts val="2200"/>
                  <a:buFont typeface="Arial"/>
                  <a:buNone/>
                </a:pPr>
                <a:r>
                  <a:rPr b="0" i="0" lang="en-GB" sz="2000" u="none" cap="none" strike="noStrike">
                    <a:solidFill>
                      <a:schemeClr val="lt1"/>
                    </a:solidFill>
                    <a:latin typeface="Lato"/>
                    <a:ea typeface="Lato"/>
                    <a:cs typeface="Lato"/>
                    <a:sym typeface="Lato"/>
                  </a:rPr>
                  <a:t>Safety</a:t>
                </a:r>
                <a:endParaRPr b="0" i="0" sz="1200" u="none" cap="none" strike="noStrike">
                  <a:solidFill>
                    <a:schemeClr val="lt1"/>
                  </a:solidFill>
                  <a:latin typeface="Lato"/>
                  <a:ea typeface="Lato"/>
                  <a:cs typeface="Lato"/>
                  <a:sym typeface="Lato"/>
                </a:endParaRPr>
              </a:p>
            </p:txBody>
          </p:sp>
        </p:grpSp>
        <p:grpSp>
          <p:nvGrpSpPr>
            <p:cNvPr id="99" name="Google Shape;99;g10bc0140c7d_0_135"/>
            <p:cNvGrpSpPr/>
            <p:nvPr/>
          </p:nvGrpSpPr>
          <p:grpSpPr>
            <a:xfrm>
              <a:off x="4613428" y="1828928"/>
              <a:ext cx="2970434" cy="1082310"/>
              <a:chOff x="4545825" y="1728825"/>
              <a:chExt cx="2958600" cy="1137000"/>
            </a:xfrm>
          </p:grpSpPr>
          <p:sp>
            <p:nvSpPr>
              <p:cNvPr id="100" name="Google Shape;100;g10bc0140c7d_0_135"/>
              <p:cNvSpPr/>
              <p:nvPr/>
            </p:nvSpPr>
            <p:spPr>
              <a:xfrm>
                <a:off x="4545825" y="1728825"/>
                <a:ext cx="2958600" cy="1137000"/>
              </a:xfrm>
              <a:prstGeom prst="roundRect">
                <a:avLst>
                  <a:gd fmla="val 10000" name="adj"/>
                </a:avLst>
              </a:prstGeom>
              <a:solidFill>
                <a:srgbClr val="EC89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g10bc0140c7d_0_135"/>
              <p:cNvSpPr txBox="1"/>
              <p:nvPr/>
            </p:nvSpPr>
            <p:spPr>
              <a:xfrm>
                <a:off x="4581050" y="1764075"/>
                <a:ext cx="2888100" cy="1070400"/>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rgbClr val="000000"/>
                  </a:buClr>
                  <a:buSzPts val="2200"/>
                  <a:buFont typeface="Arial"/>
                  <a:buNone/>
                </a:pPr>
                <a:r>
                  <a:rPr b="0" i="0" lang="en-GB" sz="2000" u="none" cap="none" strike="noStrike">
                    <a:solidFill>
                      <a:schemeClr val="dk1"/>
                    </a:solidFill>
                    <a:latin typeface="Lato"/>
                    <a:ea typeface="Lato"/>
                    <a:cs typeface="Lato"/>
                    <a:sym typeface="Lato"/>
                  </a:rPr>
                  <a:t>Health</a:t>
                </a:r>
                <a:endParaRPr b="0" i="0" sz="1200" u="none" cap="none" strike="noStrike">
                  <a:solidFill>
                    <a:schemeClr val="dk1"/>
                  </a:solidFill>
                  <a:latin typeface="Lato"/>
                  <a:ea typeface="Lato"/>
                  <a:cs typeface="Lato"/>
                  <a:sym typeface="Lato"/>
                </a:endParaRPr>
              </a:p>
            </p:txBody>
          </p:sp>
        </p:grpSp>
        <p:grpSp>
          <p:nvGrpSpPr>
            <p:cNvPr id="102" name="Google Shape;102;g10bc0140c7d_0_135"/>
            <p:cNvGrpSpPr/>
            <p:nvPr/>
          </p:nvGrpSpPr>
          <p:grpSpPr>
            <a:xfrm>
              <a:off x="4614189" y="2979839"/>
              <a:ext cx="1441557" cy="1552644"/>
              <a:chOff x="4353125" y="2931400"/>
              <a:chExt cx="1514400" cy="1631100"/>
            </a:xfrm>
          </p:grpSpPr>
          <p:sp>
            <p:nvSpPr>
              <p:cNvPr id="103" name="Google Shape;103;g10bc0140c7d_0_135"/>
              <p:cNvSpPr/>
              <p:nvPr/>
            </p:nvSpPr>
            <p:spPr>
              <a:xfrm>
                <a:off x="4353125" y="2931400"/>
                <a:ext cx="1514400" cy="1631100"/>
              </a:xfrm>
              <a:prstGeom prst="roundRect">
                <a:avLst>
                  <a:gd fmla="val 10000" name="adj"/>
                </a:avLst>
              </a:prstGeom>
              <a:solidFill>
                <a:srgbClr val="E043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10bc0140c7d_0_135"/>
              <p:cNvSpPr txBox="1"/>
              <p:nvPr/>
            </p:nvSpPr>
            <p:spPr>
              <a:xfrm>
                <a:off x="4397500" y="2975775"/>
                <a:ext cx="1425600" cy="1542000"/>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rgbClr val="000000"/>
                  </a:buClr>
                  <a:buSzPts val="2200"/>
                  <a:buFont typeface="Arial"/>
                  <a:buNone/>
                </a:pPr>
                <a:r>
                  <a:rPr b="0" i="0" lang="en-GB" sz="2000" u="none" cap="none" strike="noStrike">
                    <a:solidFill>
                      <a:schemeClr val="lt1"/>
                    </a:solidFill>
                    <a:latin typeface="Lato"/>
                    <a:ea typeface="Lato"/>
                    <a:cs typeface="Lato"/>
                    <a:sym typeface="Lato"/>
                  </a:rPr>
                  <a:t>Financial wellbeing</a:t>
                </a:r>
                <a:endParaRPr b="0" i="0" sz="1200" u="none" cap="none" strike="noStrike">
                  <a:solidFill>
                    <a:schemeClr val="lt1"/>
                  </a:solidFill>
                  <a:latin typeface="Lato"/>
                  <a:ea typeface="Lato"/>
                  <a:cs typeface="Lato"/>
                  <a:sym typeface="Lato"/>
                </a:endParaRPr>
              </a:p>
            </p:txBody>
          </p:sp>
        </p:grpSp>
        <p:grpSp>
          <p:nvGrpSpPr>
            <p:cNvPr id="105" name="Google Shape;105;g10bc0140c7d_0_135"/>
            <p:cNvGrpSpPr/>
            <p:nvPr/>
          </p:nvGrpSpPr>
          <p:grpSpPr>
            <a:xfrm>
              <a:off x="6139346" y="2979696"/>
              <a:ext cx="1444413" cy="1552644"/>
              <a:chOff x="5977167" y="2931250"/>
              <a:chExt cx="1517400" cy="1631100"/>
            </a:xfrm>
          </p:grpSpPr>
          <p:sp>
            <p:nvSpPr>
              <p:cNvPr id="106" name="Google Shape;106;g10bc0140c7d_0_135"/>
              <p:cNvSpPr/>
              <p:nvPr/>
            </p:nvSpPr>
            <p:spPr>
              <a:xfrm>
                <a:off x="5977167" y="2931250"/>
                <a:ext cx="1517400" cy="1631100"/>
              </a:xfrm>
              <a:prstGeom prst="roundRect">
                <a:avLst>
                  <a:gd fmla="val 10000" name="adj"/>
                </a:avLst>
              </a:prstGeom>
              <a:solidFill>
                <a:srgbClr val="E043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10bc0140c7d_0_135"/>
              <p:cNvSpPr txBox="1"/>
              <p:nvPr/>
            </p:nvSpPr>
            <p:spPr>
              <a:xfrm>
                <a:off x="6021642" y="2975800"/>
                <a:ext cx="1428600" cy="1542000"/>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rgbClr val="000000"/>
                  </a:buClr>
                  <a:buSzPts val="2200"/>
                  <a:buFont typeface="Arial"/>
                  <a:buNone/>
                </a:pPr>
                <a:r>
                  <a:rPr b="0" i="0" lang="en-GB" sz="2000" u="none" cap="none" strike="noStrike">
                    <a:solidFill>
                      <a:schemeClr val="lt1"/>
                    </a:solidFill>
                    <a:latin typeface="Lato"/>
                    <a:ea typeface="Lato"/>
                    <a:cs typeface="Lato"/>
                    <a:sym typeface="Lato"/>
                  </a:rPr>
                  <a:t>Personal skills</a:t>
                </a:r>
                <a:endParaRPr b="0" i="0" sz="1200" u="none" cap="none" strike="noStrike">
                  <a:solidFill>
                    <a:schemeClr val="lt1"/>
                  </a:solidFill>
                  <a:latin typeface="Lato"/>
                  <a:ea typeface="Lato"/>
                  <a:cs typeface="Lato"/>
                  <a:sym typeface="Lato"/>
                </a:endParaRPr>
              </a:p>
            </p:txBody>
          </p:sp>
        </p:grpSp>
        <p:grpSp>
          <p:nvGrpSpPr>
            <p:cNvPr id="108" name="Google Shape;108;g10bc0140c7d_0_135"/>
            <p:cNvGrpSpPr/>
            <p:nvPr/>
          </p:nvGrpSpPr>
          <p:grpSpPr>
            <a:xfrm>
              <a:off x="1560222" y="1835141"/>
              <a:ext cx="2970391" cy="1082310"/>
              <a:chOff x="1211229" y="1728833"/>
              <a:chExt cx="3085800" cy="1137000"/>
            </a:xfrm>
          </p:grpSpPr>
          <p:sp>
            <p:nvSpPr>
              <p:cNvPr id="109" name="Google Shape;109;g10bc0140c7d_0_135"/>
              <p:cNvSpPr/>
              <p:nvPr/>
            </p:nvSpPr>
            <p:spPr>
              <a:xfrm>
                <a:off x="1211229" y="1728833"/>
                <a:ext cx="3085800" cy="1137000"/>
              </a:xfrm>
              <a:prstGeom prst="roundRect">
                <a:avLst>
                  <a:gd fmla="val 10000" name="adj"/>
                </a:avLst>
              </a:prstGeom>
              <a:solidFill>
                <a:srgbClr val="EC89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10bc0140c7d_0_135"/>
              <p:cNvSpPr txBox="1"/>
              <p:nvPr/>
            </p:nvSpPr>
            <p:spPr>
              <a:xfrm>
                <a:off x="1244530" y="1762134"/>
                <a:ext cx="3019200" cy="10704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en-GB" sz="2200" u="none" cap="none" strike="noStrike">
                    <a:solidFill>
                      <a:schemeClr val="dk1"/>
                    </a:solidFill>
                    <a:latin typeface="Lato"/>
                    <a:ea typeface="Lato"/>
                    <a:cs typeface="Lato"/>
                    <a:sym typeface="Lato"/>
                  </a:rPr>
                  <a:t>Relationships </a:t>
                </a:r>
                <a:endParaRPr b="0" i="0" sz="1200" u="none" cap="none" strike="noStrike">
                  <a:solidFill>
                    <a:schemeClr val="dk1"/>
                  </a:solidFill>
                  <a:latin typeface="Lato"/>
                  <a:ea typeface="Lato"/>
                  <a:cs typeface="Lato"/>
                  <a:sym typeface="Lato"/>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0bc0140c7d_0_164"/>
          <p:cNvSpPr/>
          <p:nvPr/>
        </p:nvSpPr>
        <p:spPr>
          <a:xfrm>
            <a:off x="389100" y="652175"/>
            <a:ext cx="7678800" cy="156000"/>
          </a:xfrm>
          <a:prstGeom prst="roundRect">
            <a:avLst>
              <a:gd fmla="val 50000" name="adj"/>
            </a:avLst>
          </a:prstGeom>
          <a:solidFill>
            <a:srgbClr val="FFE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0bc0140c7d_0_164"/>
          <p:cNvSpPr txBox="1"/>
          <p:nvPr/>
        </p:nvSpPr>
        <p:spPr>
          <a:xfrm>
            <a:off x="311700" y="235475"/>
            <a:ext cx="8520600" cy="572700"/>
          </a:xfrm>
          <a:prstGeom prst="rect">
            <a:avLst/>
          </a:prstGeom>
          <a:noFill/>
          <a:ln>
            <a:noFill/>
          </a:ln>
        </p:spPr>
        <p:txBody>
          <a:bodyPr anchorCtr="0" anchor="t" bIns="90000"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Caveat"/>
                <a:ea typeface="Caveat"/>
                <a:cs typeface="Caveat"/>
                <a:sym typeface="Caveat"/>
              </a:rPr>
              <a:t>What does the statutory Relationships Education include?</a:t>
            </a:r>
            <a:endParaRPr b="1" i="0" sz="3000" u="none" cap="none" strike="noStrike">
              <a:solidFill>
                <a:srgbClr val="000000"/>
              </a:solidFill>
              <a:latin typeface="Caveat"/>
              <a:ea typeface="Caveat"/>
              <a:cs typeface="Caveat"/>
              <a:sym typeface="Caveat"/>
            </a:endParaRPr>
          </a:p>
        </p:txBody>
      </p:sp>
      <p:sp>
        <p:nvSpPr>
          <p:cNvPr id="118" name="Google Shape;118;g10bc0140c7d_0_164"/>
          <p:cNvSpPr txBox="1"/>
          <p:nvPr/>
        </p:nvSpPr>
        <p:spPr>
          <a:xfrm>
            <a:off x="311700" y="884375"/>
            <a:ext cx="85206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n-GB" sz="1400" u="none" cap="none" strike="noStrike">
                <a:solidFill>
                  <a:srgbClr val="E0437A"/>
                </a:solidFill>
                <a:latin typeface="Lato"/>
                <a:ea typeface="Lato"/>
                <a:cs typeface="Lato"/>
                <a:sym typeface="Lato"/>
              </a:rPr>
              <a:t>Families and people who care for me</a:t>
            </a:r>
            <a:endParaRPr b="1" i="0" sz="1400" u="none" cap="none" strike="noStrike">
              <a:solidFill>
                <a:srgbClr val="E0437A"/>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Importance of, characteristics, different families, stable and caring relationships, marriage and problems in families.</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1" i="0" lang="en-GB" sz="1400" u="none" cap="none" strike="noStrike">
                <a:solidFill>
                  <a:srgbClr val="E0437A"/>
                </a:solidFill>
                <a:latin typeface="Lato"/>
                <a:ea typeface="Lato"/>
                <a:cs typeface="Lato"/>
                <a:sym typeface="Lato"/>
              </a:rPr>
              <a:t>Caring friendships</a:t>
            </a:r>
            <a:endParaRPr b="1" i="0" sz="14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Importance of, characteristics, healthy friendships, ups and downs and trust.</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1" i="0" lang="en-GB" sz="1400" u="none" cap="none" strike="noStrike">
                <a:solidFill>
                  <a:srgbClr val="E0437A"/>
                </a:solidFill>
                <a:latin typeface="Lato"/>
                <a:ea typeface="Lato"/>
                <a:cs typeface="Lato"/>
                <a:sym typeface="Lato"/>
              </a:rPr>
              <a:t>Respectful relationships</a:t>
            </a:r>
            <a:endParaRPr b="1" i="0" sz="14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Courtesy and manners, self-respect, respect of others, bullying, stereotypes and permission seeking.</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1" i="0" lang="en-GB" sz="1400" u="none" cap="none" strike="noStrike">
                <a:solidFill>
                  <a:srgbClr val="E0437A"/>
                </a:solidFill>
                <a:latin typeface="Lato"/>
                <a:ea typeface="Lato"/>
                <a:cs typeface="Lato"/>
                <a:sym typeface="Lato"/>
              </a:rPr>
              <a:t>Online relationships</a:t>
            </a:r>
            <a:endParaRPr b="1" i="0" sz="1400" u="none" cap="none" strike="noStrike">
              <a:solidFill>
                <a:srgbClr val="E0437A"/>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Behaviour online, respect, rules of keeping safe, critically consider online friendships and use of information.</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1" i="0" lang="en-GB" sz="1400" u="none" cap="none" strike="noStrike">
                <a:solidFill>
                  <a:srgbClr val="E0437A"/>
                </a:solidFill>
                <a:latin typeface="Lato"/>
                <a:ea typeface="Lato"/>
                <a:cs typeface="Lato"/>
                <a:sym typeface="Lato"/>
              </a:rPr>
              <a:t>Being safe</a:t>
            </a:r>
            <a:endParaRPr b="1" i="0" sz="1400" u="none" cap="none" strike="noStrike">
              <a:solidFill>
                <a:srgbClr val="E0437A"/>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Boundaries, privacy, physical contact, appropriate and safe responses to adults, recognising and reporting feelings, asking for advice, reporting concerns and where to get advice.</a:t>
            </a:r>
            <a:endParaRPr b="0" i="0" sz="10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0bc0140c7d_0_171"/>
          <p:cNvSpPr txBox="1"/>
          <p:nvPr/>
        </p:nvSpPr>
        <p:spPr>
          <a:xfrm>
            <a:off x="311700" y="902500"/>
            <a:ext cx="4266000" cy="3747900"/>
          </a:xfrm>
          <a:prstGeom prst="rect">
            <a:avLst/>
          </a:prstGeom>
          <a:noFill/>
          <a:ln>
            <a:noFill/>
          </a:ln>
        </p:spPr>
        <p:txBody>
          <a:bodyPr anchorCtr="0" anchor="t" bIns="68550" lIns="68550" spcFirstLastPara="1" rIns="68550" wrap="square" tIns="6855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0437A"/>
                </a:solidFill>
                <a:latin typeface="Lato"/>
                <a:ea typeface="Lato"/>
                <a:cs typeface="Lato"/>
                <a:sym typeface="Lato"/>
              </a:rPr>
              <a:t>Mental wellbeing</a:t>
            </a:r>
            <a:br>
              <a:rPr b="1" i="0" lang="en-GB" sz="1200" u="none" cap="none" strike="noStrike">
                <a:solidFill>
                  <a:srgbClr val="000000"/>
                </a:solidFill>
                <a:latin typeface="Lato"/>
                <a:ea typeface="Lato"/>
                <a:cs typeface="Lato"/>
                <a:sym typeface="Lato"/>
              </a:rPr>
            </a:br>
            <a:r>
              <a:rPr b="0" i="0" lang="en-GB" sz="1200" u="none" cap="none" strike="noStrike">
                <a:solidFill>
                  <a:srgbClr val="000000"/>
                </a:solidFill>
                <a:latin typeface="Lato"/>
                <a:ea typeface="Lato"/>
                <a:cs typeface="Lato"/>
                <a:sym typeface="Lato"/>
              </a:rPr>
              <a:t>Part of daily life, range of emotions, recognise and talk about emotions, appropriate and proportionate behaviour, activities to support, self care, impact of isolation, bullying, seeking support and mental ill health.</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0437A"/>
                </a:solidFill>
                <a:latin typeface="Lato"/>
                <a:ea typeface="Lato"/>
                <a:cs typeface="Lato"/>
                <a:sym typeface="Lato"/>
              </a:rPr>
              <a:t>Internet safety and harms</a:t>
            </a:r>
            <a:br>
              <a:rPr b="1" i="0" lang="en-GB" sz="1200" u="none" cap="none" strike="noStrike">
                <a:solidFill>
                  <a:srgbClr val="000000"/>
                </a:solidFill>
                <a:latin typeface="Lato"/>
                <a:ea typeface="Lato"/>
                <a:cs typeface="Lato"/>
                <a:sym typeface="Lato"/>
              </a:rPr>
            </a:br>
            <a:r>
              <a:rPr b="0" i="0" lang="en-GB" sz="1200" u="none" cap="none" strike="noStrike">
                <a:solidFill>
                  <a:srgbClr val="000000"/>
                </a:solidFill>
                <a:latin typeface="Lato"/>
                <a:ea typeface="Lato"/>
                <a:cs typeface="Lato"/>
                <a:sym typeface="Lato"/>
              </a:rPr>
              <a:t>Benefits, time online, effect of actions, age restrictions, negatives of internet, discerning consumer and reporting concerns.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br>
              <a:rPr b="1" i="0" lang="en-GB" sz="1200" u="none" cap="none" strike="noStrike">
                <a:solidFill>
                  <a:srgbClr val="000000"/>
                </a:solidFill>
                <a:latin typeface="Lato"/>
                <a:ea typeface="Lato"/>
                <a:cs typeface="Lato"/>
                <a:sym typeface="Lato"/>
              </a:rPr>
            </a:br>
            <a:r>
              <a:rPr b="1" i="0" lang="en-GB" sz="1400" u="none" cap="none" strike="noStrike">
                <a:solidFill>
                  <a:srgbClr val="E0437A"/>
                </a:solidFill>
                <a:latin typeface="Lato"/>
                <a:ea typeface="Lato"/>
                <a:cs typeface="Lato"/>
                <a:sym typeface="Lato"/>
              </a:rPr>
              <a:t>Physical health and fitness</a:t>
            </a:r>
            <a:br>
              <a:rPr b="1" i="0" lang="en-GB" sz="1100" u="none" cap="none" strike="noStrike">
                <a:solidFill>
                  <a:srgbClr val="000000"/>
                </a:solidFill>
                <a:latin typeface="Lato"/>
                <a:ea typeface="Lato"/>
                <a:cs typeface="Lato"/>
                <a:sym typeface="Lato"/>
              </a:rPr>
            </a:br>
            <a:r>
              <a:rPr b="0" i="0" lang="en-GB" sz="1200" u="none" cap="none" strike="noStrike">
                <a:solidFill>
                  <a:srgbClr val="000000"/>
                </a:solidFill>
                <a:latin typeface="Lato"/>
                <a:ea typeface="Lato"/>
                <a:cs typeface="Lato"/>
                <a:sym typeface="Lato"/>
              </a:rPr>
              <a:t>Benefits of activity, regular exercise, risks of inactivity and seeking support.</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0437A"/>
                </a:solidFill>
                <a:latin typeface="Lato"/>
                <a:ea typeface="Lato"/>
                <a:cs typeface="Lato"/>
                <a:sym typeface="Lato"/>
              </a:rPr>
              <a:t>Basic first aid</a:t>
            </a:r>
            <a:br>
              <a:rPr b="1" i="0" lang="en-GB" sz="1200" u="none" cap="none" strike="noStrike">
                <a:solidFill>
                  <a:srgbClr val="000000"/>
                </a:solidFill>
                <a:latin typeface="Lato"/>
                <a:ea typeface="Lato"/>
                <a:cs typeface="Lato"/>
                <a:sym typeface="Lato"/>
              </a:rPr>
            </a:br>
            <a:r>
              <a:rPr b="0" i="0" lang="en-GB" sz="1200" u="none" cap="none" strike="noStrike">
                <a:solidFill>
                  <a:srgbClr val="000000"/>
                </a:solidFill>
                <a:latin typeface="Lato"/>
                <a:ea typeface="Lato"/>
                <a:cs typeface="Lato"/>
                <a:sym typeface="Lato"/>
              </a:rPr>
              <a:t>Call emergency services and dealing with common injuries.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Lato Black"/>
              <a:ea typeface="Lato Black"/>
              <a:cs typeface="Lato Black"/>
              <a:sym typeface="Lato Black"/>
            </a:endParaRPr>
          </a:p>
        </p:txBody>
      </p:sp>
      <p:sp>
        <p:nvSpPr>
          <p:cNvPr id="125" name="Google Shape;125;g10bc0140c7d_0_171"/>
          <p:cNvSpPr txBox="1"/>
          <p:nvPr/>
        </p:nvSpPr>
        <p:spPr>
          <a:xfrm>
            <a:off x="4577700" y="902500"/>
            <a:ext cx="4254600" cy="3078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0437A"/>
                </a:solidFill>
                <a:latin typeface="Lato"/>
                <a:ea typeface="Lato"/>
                <a:cs typeface="Lato"/>
                <a:sym typeface="Lato"/>
              </a:rPr>
              <a:t>Healthy eating</a:t>
            </a:r>
            <a:br>
              <a:rPr b="1" i="0" lang="en-GB" sz="1100" u="none" cap="none" strike="noStrike">
                <a:solidFill>
                  <a:schemeClr val="dk1"/>
                </a:solidFill>
                <a:latin typeface="Lato"/>
                <a:ea typeface="Lato"/>
                <a:cs typeface="Lato"/>
                <a:sym typeface="Lato"/>
              </a:rPr>
            </a:br>
            <a:r>
              <a:rPr b="0" i="0" lang="en-GB" sz="1200" u="none" cap="none" strike="noStrike">
                <a:solidFill>
                  <a:schemeClr val="dk1"/>
                </a:solidFill>
                <a:latin typeface="Lato"/>
                <a:ea typeface="Lato"/>
                <a:cs typeface="Lato"/>
                <a:sym typeface="Lato"/>
              </a:rPr>
              <a:t>Healthy diet, healthy meals, poor diet and associated risks.</a:t>
            </a:r>
            <a:br>
              <a:rPr b="0" i="0" lang="en-GB" sz="1200" u="none" cap="none" strike="noStrike">
                <a:solidFill>
                  <a:schemeClr val="dk1"/>
                </a:solidFill>
                <a:latin typeface="Lato"/>
                <a:ea typeface="Lato"/>
                <a:cs typeface="Lato"/>
                <a:sym typeface="Lato"/>
              </a:rPr>
            </a:b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0437A"/>
                </a:solidFill>
                <a:latin typeface="Lato"/>
                <a:ea typeface="Lato"/>
                <a:cs typeface="Lato"/>
                <a:sym typeface="Lato"/>
              </a:rPr>
              <a:t>Drugs, alcohol and tobacco</a:t>
            </a:r>
            <a:br>
              <a:rPr b="1" i="0" lang="en-GB" sz="1100" u="none" cap="none" strike="noStrike">
                <a:solidFill>
                  <a:schemeClr val="dk1"/>
                </a:solidFill>
                <a:latin typeface="Lato"/>
                <a:ea typeface="Lato"/>
                <a:cs typeface="Lato"/>
                <a:sym typeface="Lato"/>
              </a:rPr>
            </a:br>
            <a:r>
              <a:rPr b="0" i="0" lang="en-GB" sz="1200" u="none" cap="none" strike="noStrike">
                <a:solidFill>
                  <a:schemeClr val="dk1"/>
                </a:solidFill>
                <a:latin typeface="Lato"/>
                <a:ea typeface="Lato"/>
                <a:cs typeface="Lato"/>
                <a:sym typeface="Lato"/>
              </a:rPr>
              <a:t>Facts about legal and illegal harmful substances, risks, smoking, alcohol and drug taking.</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br>
              <a:rPr b="1" i="0" lang="en-GB" sz="1200" u="none" cap="none" strike="noStrike">
                <a:solidFill>
                  <a:schemeClr val="dk1"/>
                </a:solidFill>
                <a:latin typeface="Lato"/>
                <a:ea typeface="Lato"/>
                <a:cs typeface="Lato"/>
                <a:sym typeface="Lato"/>
              </a:rPr>
            </a:br>
            <a:r>
              <a:rPr b="1" i="0" lang="en-GB" sz="1400" u="none" cap="none" strike="noStrike">
                <a:solidFill>
                  <a:srgbClr val="E0437A"/>
                </a:solidFill>
                <a:latin typeface="Lato"/>
                <a:ea typeface="Lato"/>
                <a:cs typeface="Lato"/>
                <a:sym typeface="Lato"/>
              </a:rPr>
              <a:t>Health and prevention</a:t>
            </a:r>
            <a:br>
              <a:rPr b="1" i="0" lang="en-GB" sz="1100" u="none" cap="none" strike="noStrike">
                <a:solidFill>
                  <a:schemeClr val="dk1"/>
                </a:solidFill>
                <a:latin typeface="Lato"/>
                <a:ea typeface="Lato"/>
                <a:cs typeface="Lato"/>
                <a:sym typeface="Lato"/>
              </a:rPr>
            </a:br>
            <a:r>
              <a:rPr b="0" i="0" lang="en-GB" sz="1200" u="none" cap="none" strike="noStrike">
                <a:solidFill>
                  <a:schemeClr val="dk1"/>
                </a:solidFill>
                <a:latin typeface="Lato"/>
                <a:ea typeface="Lato"/>
                <a:cs typeface="Lato"/>
                <a:sym typeface="Lato"/>
              </a:rPr>
              <a:t>Early signs of illness, exposure to the sun, importance of sleep, dental health, personal hygiene, allergies and vaccination.</a:t>
            </a:r>
            <a:br>
              <a:rPr b="1" i="0" lang="en-GB" sz="1200" u="none" cap="none" strike="noStrike">
                <a:solidFill>
                  <a:schemeClr val="dk1"/>
                </a:solidFill>
                <a:latin typeface="Lato"/>
                <a:ea typeface="Lato"/>
                <a:cs typeface="Lato"/>
                <a:sym typeface="Lato"/>
              </a:rPr>
            </a:br>
            <a:br>
              <a:rPr b="1" i="0" lang="en-GB" sz="1200" u="none" cap="none" strike="noStrike">
                <a:solidFill>
                  <a:schemeClr val="dk1"/>
                </a:solidFill>
                <a:latin typeface="Lato"/>
                <a:ea typeface="Lato"/>
                <a:cs typeface="Lato"/>
                <a:sym typeface="Lato"/>
              </a:rPr>
            </a:br>
            <a:r>
              <a:rPr b="1" i="0" lang="en-GB" sz="1400" u="none" cap="none" strike="noStrike">
                <a:solidFill>
                  <a:srgbClr val="E0437A"/>
                </a:solidFill>
                <a:latin typeface="Lato"/>
                <a:ea typeface="Lato"/>
                <a:cs typeface="Lato"/>
                <a:sym typeface="Lato"/>
              </a:rPr>
              <a:t>Changing adolescent body</a:t>
            </a:r>
            <a:r>
              <a:rPr b="1" i="0" lang="en-GB" sz="1400" u="none" cap="none" strike="noStrike">
                <a:solidFill>
                  <a:schemeClr val="lt1"/>
                </a:solidFill>
                <a:latin typeface="Lato"/>
                <a:ea typeface="Lato"/>
                <a:cs typeface="Lato"/>
                <a:sym typeface="Lato"/>
              </a:rPr>
              <a:t> </a:t>
            </a:r>
            <a:br>
              <a:rPr b="1" i="0" lang="en-GB" sz="1100" u="none" cap="none" strike="noStrike">
                <a:solidFill>
                  <a:schemeClr val="dk1"/>
                </a:solidFill>
                <a:latin typeface="Lato"/>
                <a:ea typeface="Lato"/>
                <a:cs typeface="Lato"/>
                <a:sym typeface="Lato"/>
              </a:rPr>
            </a:br>
            <a:r>
              <a:rPr b="0" i="0" lang="en-GB" sz="1200" u="none" cap="none" strike="noStrike">
                <a:solidFill>
                  <a:schemeClr val="dk1"/>
                </a:solidFill>
                <a:latin typeface="Lato"/>
                <a:ea typeface="Lato"/>
                <a:cs typeface="Lato"/>
                <a:sym typeface="Lato"/>
              </a:rPr>
              <a:t>Puberty, physical and emotional changes, menstrual wellbeing.</a:t>
            </a:r>
            <a:endParaRPr b="0" i="0" sz="1400" u="none" cap="none" strike="noStrike">
              <a:solidFill>
                <a:schemeClr val="dk1"/>
              </a:solidFill>
              <a:latin typeface="Lato"/>
              <a:ea typeface="Lato"/>
              <a:cs typeface="Lato"/>
              <a:sym typeface="Lato"/>
            </a:endParaRPr>
          </a:p>
        </p:txBody>
      </p:sp>
      <p:sp>
        <p:nvSpPr>
          <p:cNvPr id="126" name="Google Shape;126;g10bc0140c7d_0_171"/>
          <p:cNvSpPr/>
          <p:nvPr/>
        </p:nvSpPr>
        <p:spPr>
          <a:xfrm>
            <a:off x="389100" y="652175"/>
            <a:ext cx="6312300" cy="156000"/>
          </a:xfrm>
          <a:prstGeom prst="roundRect">
            <a:avLst>
              <a:gd fmla="val 50000" name="adj"/>
            </a:avLst>
          </a:prstGeom>
          <a:solidFill>
            <a:srgbClr val="FFE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10bc0140c7d_0_171"/>
          <p:cNvSpPr txBox="1"/>
          <p:nvPr/>
        </p:nvSpPr>
        <p:spPr>
          <a:xfrm>
            <a:off x="311700" y="235475"/>
            <a:ext cx="8520600" cy="572700"/>
          </a:xfrm>
          <a:prstGeom prst="rect">
            <a:avLst/>
          </a:prstGeom>
          <a:noFill/>
          <a:ln>
            <a:noFill/>
          </a:ln>
        </p:spPr>
        <p:txBody>
          <a:bodyPr anchorCtr="0" anchor="t" bIns="90000"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Caveat"/>
                <a:ea typeface="Caveat"/>
                <a:cs typeface="Caveat"/>
                <a:sym typeface="Caveat"/>
              </a:rPr>
              <a:t>What does statutory Health Education include?</a:t>
            </a:r>
            <a:endParaRPr b="1" i="0" sz="3000" u="none" cap="none" strike="noStrike">
              <a:solidFill>
                <a:srgbClr val="000000"/>
              </a:solidFill>
              <a:latin typeface="Caveat"/>
              <a:ea typeface="Caveat"/>
              <a:cs typeface="Caveat"/>
              <a:sym typeface="Cave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0bc0140c7d_0_179"/>
          <p:cNvSpPr/>
          <p:nvPr/>
        </p:nvSpPr>
        <p:spPr>
          <a:xfrm>
            <a:off x="389100" y="652175"/>
            <a:ext cx="5930100" cy="156000"/>
          </a:xfrm>
          <a:prstGeom prst="roundRect">
            <a:avLst>
              <a:gd fmla="val 50000" name="adj"/>
            </a:avLst>
          </a:prstGeom>
          <a:solidFill>
            <a:srgbClr val="FFE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10bc0140c7d_0_179"/>
          <p:cNvSpPr txBox="1"/>
          <p:nvPr/>
        </p:nvSpPr>
        <p:spPr>
          <a:xfrm>
            <a:off x="311700" y="235475"/>
            <a:ext cx="8520600" cy="572700"/>
          </a:xfrm>
          <a:prstGeom prst="rect">
            <a:avLst/>
          </a:prstGeom>
          <a:noFill/>
          <a:ln>
            <a:noFill/>
          </a:ln>
        </p:spPr>
        <p:txBody>
          <a:bodyPr anchorCtr="0" anchor="t" bIns="90000"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Caveat"/>
                <a:ea typeface="Caveat"/>
                <a:cs typeface="Caveat"/>
                <a:sym typeface="Caveat"/>
              </a:rPr>
              <a:t>Should Primary schools teach sex education?</a:t>
            </a:r>
            <a:endParaRPr b="1" i="0" sz="3000" u="none" cap="none" strike="noStrike">
              <a:solidFill>
                <a:srgbClr val="000000"/>
              </a:solidFill>
              <a:latin typeface="Caveat"/>
              <a:ea typeface="Caveat"/>
              <a:cs typeface="Caveat"/>
              <a:sym typeface="Caveat"/>
            </a:endParaRPr>
          </a:p>
        </p:txBody>
      </p:sp>
      <p:sp>
        <p:nvSpPr>
          <p:cNvPr id="135" name="Google Shape;135;g10bc0140c7d_0_179"/>
          <p:cNvSpPr txBox="1"/>
          <p:nvPr/>
        </p:nvSpPr>
        <p:spPr>
          <a:xfrm>
            <a:off x="311700" y="884375"/>
            <a:ext cx="8520600" cy="3875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E0437A"/>
              </a:buClr>
              <a:buSzPts val="1200"/>
              <a:buFont typeface="Arial"/>
              <a:buChar char="●"/>
            </a:pPr>
            <a:r>
              <a:rPr b="0" i="0" lang="en-GB" sz="1200" u="none" cap="none" strike="noStrike">
                <a:solidFill>
                  <a:srgbClr val="595959"/>
                </a:solidFill>
                <a:latin typeface="Lato"/>
                <a:ea typeface="Lato"/>
                <a:cs typeface="Lato"/>
                <a:sym typeface="Lato"/>
              </a:rPr>
              <a:t>Science National Curriculum includes some aspects although human reproduction is optional.</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DfE recommends children know “how a baby is conceived and born” before leaving primary school.</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Parents have the right to withdraw their children from Sex Education beyond the Science National Curriculum.</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Right to withdraw should be in your policy.</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1000"/>
              </a:spcBef>
              <a:spcAft>
                <a:spcPts val="1600"/>
              </a:spcAft>
              <a:buClr>
                <a:srgbClr val="000000"/>
              </a:buClr>
              <a:buSzPts val="1700"/>
              <a:buFont typeface="Arial"/>
              <a:buNone/>
            </a:pPr>
            <a:r>
              <a:t/>
            </a:r>
            <a:endParaRPr b="0" i="0" sz="1700" u="none" cap="none" strike="noStrike">
              <a:solidFill>
                <a:srgbClr val="595959"/>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10bc0140c7d_0_0"/>
          <p:cNvSpPr/>
          <p:nvPr/>
        </p:nvSpPr>
        <p:spPr>
          <a:xfrm>
            <a:off x="389100" y="652175"/>
            <a:ext cx="7260000" cy="156000"/>
          </a:xfrm>
          <a:prstGeom prst="roundRect">
            <a:avLst>
              <a:gd fmla="val 50000" name="adj"/>
            </a:avLst>
          </a:prstGeom>
          <a:solidFill>
            <a:srgbClr val="FFE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10bc0140c7d_0_0"/>
          <p:cNvSpPr txBox="1"/>
          <p:nvPr/>
        </p:nvSpPr>
        <p:spPr>
          <a:xfrm>
            <a:off x="311700" y="235475"/>
            <a:ext cx="8520600" cy="572700"/>
          </a:xfrm>
          <a:prstGeom prst="rect">
            <a:avLst/>
          </a:prstGeom>
          <a:noFill/>
          <a:ln>
            <a:noFill/>
          </a:ln>
        </p:spPr>
        <p:txBody>
          <a:bodyPr anchorCtr="0" anchor="t" bIns="90000"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Caveat"/>
                <a:ea typeface="Caveat"/>
                <a:cs typeface="Caveat"/>
                <a:sym typeface="Caveat"/>
              </a:rPr>
              <a:t>What are the challenges faced by classroom teachers?</a:t>
            </a:r>
            <a:endParaRPr b="1" i="0" sz="3000" u="none" cap="none" strike="noStrike">
              <a:solidFill>
                <a:srgbClr val="000000"/>
              </a:solidFill>
              <a:latin typeface="Caveat"/>
              <a:ea typeface="Caveat"/>
              <a:cs typeface="Caveat"/>
              <a:sym typeface="Caveat"/>
            </a:endParaRPr>
          </a:p>
        </p:txBody>
      </p:sp>
      <p:sp>
        <p:nvSpPr>
          <p:cNvPr id="143" name="Google Shape;143;g10bc0140c7d_0_0"/>
          <p:cNvSpPr txBox="1"/>
          <p:nvPr/>
        </p:nvSpPr>
        <p:spPr>
          <a:xfrm>
            <a:off x="311700" y="884375"/>
            <a:ext cx="8520600" cy="3875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Lacking confidence in their own RSE and PSHSE knowledge.</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Worrying about teaching issues which could be sensitive and where difficult questions could arise.</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Lacking the time to plan and resource.</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Struggling to ‘pitch’ the lesson at the correct level for the age range they teach and for those pupils who need further support or extension.</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Ensuring that lessons build on previous years’ learning.</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Assessing children’s progress.</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Ensuring there is no duplication of lessons or gaps in learning.</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1000"/>
              </a:spcBef>
              <a:spcAft>
                <a:spcPts val="1600"/>
              </a:spcAft>
              <a:buClr>
                <a:srgbClr val="000000"/>
              </a:buClr>
              <a:buSzPts val="1700"/>
              <a:buFont typeface="Arial"/>
              <a:buNone/>
            </a:pPr>
            <a:r>
              <a:t/>
            </a:r>
            <a:endParaRPr b="0" i="0" sz="1700" u="none" cap="none" strike="noStrike">
              <a:solidFill>
                <a:srgbClr val="595959"/>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g10bc0140c7d_0_64"/>
          <p:cNvPicPr preferRelativeResize="0"/>
          <p:nvPr/>
        </p:nvPicPr>
        <p:blipFill rotWithShape="1">
          <a:blip r:embed="rId3">
            <a:alphaModFix/>
          </a:blip>
          <a:srcRect b="0" l="0" r="0" t="0"/>
          <a:stretch/>
        </p:blipFill>
        <p:spPr>
          <a:xfrm>
            <a:off x="5544750" y="2907575"/>
            <a:ext cx="3191400" cy="1383300"/>
          </a:xfrm>
          <a:prstGeom prst="roundRect">
            <a:avLst>
              <a:gd fmla="val 16667" name="adj"/>
            </a:avLst>
          </a:prstGeom>
          <a:noFill/>
          <a:ln cap="flat" cmpd="sng" w="9525">
            <a:solidFill>
              <a:srgbClr val="D81155"/>
            </a:solidFill>
            <a:prstDash val="solid"/>
            <a:round/>
            <a:headEnd len="sm" w="sm" type="none"/>
            <a:tailEnd len="sm" w="sm" type="none"/>
          </a:ln>
        </p:spPr>
      </p:pic>
      <p:pic>
        <p:nvPicPr>
          <p:cNvPr id="150" name="Google Shape;150;g10bc0140c7d_0_64"/>
          <p:cNvPicPr preferRelativeResize="0"/>
          <p:nvPr/>
        </p:nvPicPr>
        <p:blipFill rotWithShape="1">
          <a:blip r:embed="rId4">
            <a:alphaModFix/>
          </a:blip>
          <a:srcRect b="0" l="0" r="0" t="0"/>
          <a:stretch/>
        </p:blipFill>
        <p:spPr>
          <a:xfrm>
            <a:off x="5544750" y="936369"/>
            <a:ext cx="3191401" cy="1818807"/>
          </a:xfrm>
          <a:prstGeom prst="rect">
            <a:avLst/>
          </a:prstGeom>
          <a:noFill/>
          <a:ln>
            <a:noFill/>
          </a:ln>
        </p:spPr>
      </p:pic>
      <p:sp>
        <p:nvSpPr>
          <p:cNvPr id="151" name="Google Shape;151;g10bc0140c7d_0_64"/>
          <p:cNvSpPr/>
          <p:nvPr/>
        </p:nvSpPr>
        <p:spPr>
          <a:xfrm>
            <a:off x="389100" y="652175"/>
            <a:ext cx="3894600" cy="156000"/>
          </a:xfrm>
          <a:prstGeom prst="roundRect">
            <a:avLst>
              <a:gd fmla="val 50000" name="adj"/>
            </a:avLst>
          </a:prstGeom>
          <a:solidFill>
            <a:srgbClr val="FFE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10bc0140c7d_0_64"/>
          <p:cNvSpPr txBox="1"/>
          <p:nvPr/>
        </p:nvSpPr>
        <p:spPr>
          <a:xfrm>
            <a:off x="311700" y="235475"/>
            <a:ext cx="8520600" cy="572700"/>
          </a:xfrm>
          <a:prstGeom prst="rect">
            <a:avLst/>
          </a:prstGeom>
          <a:noFill/>
          <a:ln>
            <a:noFill/>
          </a:ln>
        </p:spPr>
        <p:txBody>
          <a:bodyPr anchorCtr="0" anchor="t" bIns="90000"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Caveat"/>
                <a:ea typeface="Caveat"/>
                <a:cs typeface="Caveat"/>
                <a:sym typeface="Caveat"/>
              </a:rPr>
              <a:t>How Kapow Primary can help</a:t>
            </a:r>
            <a:endParaRPr b="1" i="0" sz="3000" u="none" cap="none" strike="noStrike">
              <a:solidFill>
                <a:srgbClr val="000000"/>
              </a:solidFill>
              <a:latin typeface="Caveat"/>
              <a:ea typeface="Caveat"/>
              <a:cs typeface="Caveat"/>
              <a:sym typeface="Caveat"/>
            </a:endParaRPr>
          </a:p>
        </p:txBody>
      </p:sp>
      <p:sp>
        <p:nvSpPr>
          <p:cNvPr id="153" name="Google Shape;153;g10bc0140c7d_0_64"/>
          <p:cNvSpPr txBox="1"/>
          <p:nvPr/>
        </p:nvSpPr>
        <p:spPr>
          <a:xfrm>
            <a:off x="311700" y="884375"/>
            <a:ext cx="5004000" cy="3875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E0437A"/>
              </a:buClr>
              <a:buSzPts val="1200"/>
              <a:buFont typeface="Lato"/>
              <a:buChar char="●"/>
            </a:pPr>
            <a:r>
              <a:rPr b="0" i="0" lang="en-GB" sz="1200" u="sng" cap="none" strike="noStrike">
                <a:solidFill>
                  <a:schemeClr val="hlink"/>
                </a:solidFill>
                <a:latin typeface="Lato"/>
                <a:ea typeface="Lato"/>
                <a:cs typeface="Lato"/>
                <a:sym typeface="Lato"/>
                <a:hlinkClick r:id="rId5"/>
              </a:rPr>
              <a:t>Full scheme of work for mixed-age classes</a:t>
            </a:r>
            <a:r>
              <a:rPr b="0" i="0" lang="en-GB" sz="1200" u="none" cap="none" strike="noStrike">
                <a:solidFill>
                  <a:srgbClr val="595959"/>
                </a:solidFill>
                <a:latin typeface="Lato"/>
                <a:ea typeface="Lato"/>
                <a:cs typeface="Lato"/>
                <a:sym typeface="Lato"/>
              </a:rPr>
              <a:t> delivering the statutory requirements of the RSE curriculum as well as PSHE.</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Authored by </a:t>
            </a:r>
            <a:r>
              <a:rPr b="0" i="0" lang="en-GB" sz="1200" u="sng" cap="none" strike="noStrike">
                <a:solidFill>
                  <a:schemeClr val="hlink"/>
                </a:solidFill>
                <a:latin typeface="Lato"/>
                <a:ea typeface="Lato"/>
                <a:cs typeface="Lato"/>
                <a:sym typeface="Lato"/>
                <a:hlinkClick r:id="rId6"/>
              </a:rPr>
              <a:t>RSE &amp; PSHSE specialist teachers.</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Six bespoke, </a:t>
            </a:r>
            <a:r>
              <a:rPr b="0" i="0" lang="en-GB" sz="1200" u="sng" cap="none" strike="noStrike">
                <a:solidFill>
                  <a:schemeClr val="hlink"/>
                </a:solidFill>
                <a:latin typeface="Lato"/>
                <a:ea typeface="Lato"/>
                <a:cs typeface="Lato"/>
                <a:sym typeface="Lato"/>
                <a:hlinkClick r:id="rId7"/>
              </a:rPr>
              <a:t>animated pupil videos</a:t>
            </a:r>
            <a:r>
              <a:rPr b="0" i="0" lang="en-GB" sz="1200" u="none" cap="none" strike="noStrike">
                <a:solidFill>
                  <a:srgbClr val="595959"/>
                </a:solidFill>
                <a:latin typeface="Lato"/>
                <a:ea typeface="Lato"/>
                <a:cs typeface="Lato"/>
                <a:sym typeface="Lato"/>
              </a:rPr>
              <a:t> covering puberty and sex education.</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none" cap="none" strike="noStrike">
                <a:solidFill>
                  <a:srgbClr val="595959"/>
                </a:solidFill>
                <a:latin typeface="Lato"/>
                <a:ea typeface="Lato"/>
                <a:cs typeface="Lato"/>
                <a:sym typeface="Lato"/>
              </a:rPr>
              <a:t>Collection of teacher support videos covering key curriculum areas.</a:t>
            </a:r>
            <a:endParaRPr b="0" i="0" sz="1200" u="none" cap="none" strike="noStrike">
              <a:solidFill>
                <a:srgbClr val="595959"/>
              </a:solidFill>
              <a:latin typeface="Lato"/>
              <a:ea typeface="Lato"/>
              <a:cs typeface="Lato"/>
              <a:sym typeface="Lato"/>
            </a:endParaRPr>
          </a:p>
          <a:p>
            <a:pPr indent="-304800" lvl="0" marL="457200" marR="0" rtl="0" algn="l">
              <a:lnSpc>
                <a:spcPct val="115000"/>
              </a:lnSpc>
              <a:spcBef>
                <a:spcPts val="1000"/>
              </a:spcBef>
              <a:spcAft>
                <a:spcPts val="0"/>
              </a:spcAft>
              <a:buClr>
                <a:srgbClr val="E0437A"/>
              </a:buClr>
              <a:buSzPts val="1200"/>
              <a:buFont typeface="Lato"/>
              <a:buChar char="●"/>
            </a:pPr>
            <a:r>
              <a:rPr b="0" i="0" lang="en-GB" sz="1200" u="sng" cap="none" strike="noStrike">
                <a:solidFill>
                  <a:schemeClr val="hlink"/>
                </a:solidFill>
                <a:latin typeface="Lato"/>
                <a:ea typeface="Lato"/>
                <a:cs typeface="Lato"/>
                <a:sym typeface="Lato"/>
                <a:hlinkClick r:id="rId8"/>
              </a:rPr>
              <a:t>Planning assessments</a:t>
            </a:r>
            <a:r>
              <a:rPr b="0" i="0" lang="en-GB" sz="1200" u="none" cap="none" strike="noStrike">
                <a:solidFill>
                  <a:srgbClr val="595959"/>
                </a:solidFill>
                <a:latin typeface="Lato"/>
                <a:ea typeface="Lato"/>
                <a:cs typeface="Lato"/>
                <a:sym typeface="Lato"/>
              </a:rPr>
              <a:t> and </a:t>
            </a:r>
            <a:r>
              <a:rPr b="0" i="0" lang="en-GB" sz="1200" u="sng" cap="none" strike="noStrike">
                <a:solidFill>
                  <a:schemeClr val="hlink"/>
                </a:solidFill>
                <a:latin typeface="Lato"/>
                <a:ea typeface="Lato"/>
                <a:cs typeface="Lato"/>
                <a:sym typeface="Lato"/>
                <a:hlinkClick r:id="rId9"/>
              </a:rPr>
              <a:t>knowledge organisers</a:t>
            </a:r>
            <a:r>
              <a:rPr b="0" i="0" lang="en-GB" sz="1200" u="none" cap="none" strike="noStrike">
                <a:solidFill>
                  <a:srgbClr val="595959"/>
                </a:solidFill>
                <a:latin typeface="Lato"/>
                <a:ea typeface="Lato"/>
                <a:cs typeface="Lato"/>
                <a:sym typeface="Lato"/>
              </a:rPr>
              <a:t>, including </a:t>
            </a:r>
            <a:r>
              <a:rPr b="0" i="0" lang="en-GB" sz="1200" u="sng" cap="none" strike="noStrike">
                <a:solidFill>
                  <a:schemeClr val="hlink"/>
                </a:solidFill>
                <a:latin typeface="Lato"/>
                <a:ea typeface="Lato"/>
                <a:cs typeface="Lato"/>
                <a:sym typeface="Lato"/>
                <a:hlinkClick r:id="rId10"/>
              </a:rPr>
              <a:t>3 I’s statement</a:t>
            </a:r>
            <a:r>
              <a:rPr b="0" i="0" lang="en-GB" sz="1200" u="none" cap="none" strike="noStrike">
                <a:solidFill>
                  <a:srgbClr val="595959"/>
                </a:solidFill>
                <a:latin typeface="Lato"/>
                <a:ea typeface="Lato"/>
                <a:cs typeface="Lato"/>
                <a:sym typeface="Lato"/>
              </a:rPr>
              <a:t> outlining the intent and rationale behind the scheme.</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1000"/>
              </a:spcBef>
              <a:spcAft>
                <a:spcPts val="1600"/>
              </a:spcAft>
              <a:buClr>
                <a:srgbClr val="000000"/>
              </a:buClr>
              <a:buSzPts val="1700"/>
              <a:buFont typeface="Arial"/>
              <a:buNone/>
            </a:pPr>
            <a:r>
              <a:t/>
            </a:r>
            <a:endParaRPr b="0" i="0" sz="1700" u="none" cap="none" strike="noStrike">
              <a:solidFill>
                <a:srgbClr val="595959"/>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g10bc0140c7d_0_186"/>
          <p:cNvPicPr preferRelativeResize="0"/>
          <p:nvPr/>
        </p:nvPicPr>
        <p:blipFill rotWithShape="1">
          <a:blip r:embed="rId3">
            <a:alphaModFix/>
          </a:blip>
          <a:srcRect b="0" l="0" r="1106" t="0"/>
          <a:stretch/>
        </p:blipFill>
        <p:spPr>
          <a:xfrm>
            <a:off x="1096650" y="2013325"/>
            <a:ext cx="6950700" cy="2691900"/>
          </a:xfrm>
          <a:prstGeom prst="round2SameRect">
            <a:avLst>
              <a:gd fmla="val 8913" name="adj1"/>
              <a:gd fmla="val 0" name="adj2"/>
            </a:avLst>
          </a:prstGeom>
          <a:noFill/>
          <a:ln cap="flat" cmpd="sng" w="9525">
            <a:solidFill>
              <a:srgbClr val="D81155"/>
            </a:solidFill>
            <a:prstDash val="solid"/>
            <a:round/>
            <a:headEnd len="sm" w="sm" type="none"/>
            <a:tailEnd len="sm" w="sm" type="none"/>
          </a:ln>
        </p:spPr>
      </p:pic>
      <p:sp>
        <p:nvSpPr>
          <p:cNvPr id="160" name="Google Shape;160;g10bc0140c7d_0_186"/>
          <p:cNvSpPr/>
          <p:nvPr/>
        </p:nvSpPr>
        <p:spPr>
          <a:xfrm>
            <a:off x="389100" y="652175"/>
            <a:ext cx="4872000" cy="156000"/>
          </a:xfrm>
          <a:prstGeom prst="roundRect">
            <a:avLst>
              <a:gd fmla="val 50000" name="adj"/>
            </a:avLst>
          </a:prstGeom>
          <a:solidFill>
            <a:srgbClr val="FFE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10bc0140c7d_0_186"/>
          <p:cNvSpPr txBox="1"/>
          <p:nvPr/>
        </p:nvSpPr>
        <p:spPr>
          <a:xfrm>
            <a:off x="311700" y="235475"/>
            <a:ext cx="8520600" cy="572700"/>
          </a:xfrm>
          <a:prstGeom prst="rect">
            <a:avLst/>
          </a:prstGeom>
          <a:noFill/>
          <a:ln>
            <a:noFill/>
          </a:ln>
        </p:spPr>
        <p:txBody>
          <a:bodyPr anchorCtr="0" anchor="t" bIns="90000"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Caveat"/>
                <a:ea typeface="Caveat"/>
                <a:cs typeface="Caveat"/>
                <a:sym typeface="Caveat"/>
              </a:rPr>
              <a:t>Kapow Primary’s Curriculum overview</a:t>
            </a:r>
            <a:endParaRPr b="1" i="0" sz="3000" u="none" cap="none" strike="noStrike">
              <a:solidFill>
                <a:srgbClr val="000000"/>
              </a:solidFill>
              <a:latin typeface="Caveat"/>
              <a:ea typeface="Caveat"/>
              <a:cs typeface="Caveat"/>
              <a:sym typeface="Caveat"/>
            </a:endParaRPr>
          </a:p>
        </p:txBody>
      </p:sp>
      <p:sp>
        <p:nvSpPr>
          <p:cNvPr id="162" name="Google Shape;162;g10bc0140c7d_0_186"/>
          <p:cNvSpPr txBox="1"/>
          <p:nvPr/>
        </p:nvSpPr>
        <p:spPr>
          <a:xfrm>
            <a:off x="311700" y="884375"/>
            <a:ext cx="8460900" cy="41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595959"/>
                </a:solidFill>
                <a:latin typeface="Lato"/>
                <a:ea typeface="Lato"/>
                <a:cs typeface="Lato"/>
                <a:sym typeface="Lato"/>
              </a:rPr>
              <a:t>Our </a:t>
            </a:r>
            <a:r>
              <a:rPr b="1" i="0" lang="en-GB" sz="1200" u="sng" cap="none" strike="noStrike">
                <a:solidFill>
                  <a:schemeClr val="hlink"/>
                </a:solidFill>
                <a:latin typeface="Lato"/>
                <a:ea typeface="Lato"/>
                <a:cs typeface="Lato"/>
                <a:sym typeface="Lato"/>
                <a:hlinkClick r:id="rId4"/>
              </a:rPr>
              <a:t>Curriculum overview</a:t>
            </a:r>
            <a:r>
              <a:rPr b="0" i="0" lang="en-GB" sz="1200" u="none" cap="none" strike="noStrike">
                <a:solidFill>
                  <a:srgbClr val="595959"/>
                </a:solidFill>
                <a:latin typeface="Lato"/>
                <a:ea typeface="Lato"/>
                <a:cs typeface="Lato"/>
                <a:sym typeface="Lato"/>
              </a:rPr>
              <a:t> shows how Kapow Primary’s scheme covers the statutory content for Relationships and Health education.</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595959"/>
                </a:solidFill>
                <a:latin typeface="Lato"/>
                <a:ea typeface="Lato"/>
                <a:cs typeface="Lato"/>
                <a:sym typeface="Lato"/>
              </a:rPr>
              <a:t>We also show how our lessons </a:t>
            </a:r>
            <a:r>
              <a:rPr b="0" i="0" lang="en-GB" sz="1200" u="sng" cap="none" strike="noStrike">
                <a:solidFill>
                  <a:schemeClr val="hlink"/>
                </a:solidFill>
                <a:latin typeface="Lato"/>
                <a:ea typeface="Lato"/>
                <a:cs typeface="Lato"/>
                <a:sym typeface="Lato"/>
                <a:hlinkClick r:id="rId5"/>
              </a:rPr>
              <a:t>link to the PSHE Association Programme of Study.</a:t>
            </a:r>
            <a:endParaRPr b="0" i="0" sz="1200" u="none" cap="none" strike="noStrike">
              <a:solidFill>
                <a:srgbClr val="595959"/>
              </a:solidFill>
              <a:latin typeface="Lato"/>
              <a:ea typeface="Lato"/>
              <a:cs typeface="Lato"/>
              <a:sym typeface="Lato"/>
            </a:endParaRPr>
          </a:p>
          <a:p>
            <a:pPr indent="0" lvl="0" marL="0" marR="0" rtl="0" algn="l">
              <a:lnSpc>
                <a:spcPct val="115000"/>
              </a:lnSpc>
              <a:spcBef>
                <a:spcPts val="0"/>
              </a:spcBef>
              <a:spcAft>
                <a:spcPts val="1600"/>
              </a:spcAft>
              <a:buClr>
                <a:srgbClr val="000000"/>
              </a:buClr>
              <a:buSzPts val="1700"/>
              <a:buFont typeface="Arial"/>
              <a:buNone/>
            </a:pPr>
            <a:r>
              <a:t/>
            </a:r>
            <a:endParaRPr b="0" i="0" sz="1700" u="none" cap="none" strike="noStrike">
              <a:solidFill>
                <a:srgbClr val="595959"/>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Adult_RSE_KapowPrimary20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D811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2020-11-16T11:30:46Z</dcterms:created>
  <dc:creator>liz@musiceducationsolutions.co.uk</dc:creator>
</cp:coreProperties>
</file>