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1" r:id="rId1"/>
  </p:sldMasterIdLst>
  <p:notesMasterIdLst>
    <p:notesMasterId r:id="rId13"/>
  </p:notesMasterIdLst>
  <p:sldIdLst>
    <p:sldId id="263" r:id="rId2"/>
    <p:sldId id="264" r:id="rId3"/>
    <p:sldId id="257" r:id="rId4"/>
    <p:sldId id="258" r:id="rId5"/>
    <p:sldId id="259" r:id="rId6"/>
    <p:sldId id="260" r:id="rId7"/>
    <p:sldId id="265" r:id="rId8"/>
    <p:sldId id="261" r:id="rId9"/>
    <p:sldId id="266" r:id="rId10"/>
    <p:sldId id="267" r:id="rId11"/>
    <p:sldId id="262" r:id="rId12"/>
  </p:sldIdLst>
  <p:sldSz cx="9906000" cy="6858000" type="A4"/>
  <p:notesSz cx="6858000" cy="9144000"/>
  <p:embeddedFontLst>
    <p:embeddedFont>
      <p:font typeface="Calibri" panose="020F0502020204030204" pitchFamily="34" charset="0"/>
      <p:regular r:id="rId14"/>
      <p:bold r:id="rId15"/>
      <p:italic r:id="rId16"/>
      <p:boldItalic r:id="rId17"/>
    </p:embeddedFont>
    <p:embeddedFont>
      <p:font typeface="Caveat" pitchFamily="2" charset="0"/>
      <p:regular r:id="rId18"/>
      <p:bold r:id="rId19"/>
    </p:embeddedFont>
    <p:embeddedFont>
      <p:font typeface="Lato" panose="020F0502020204030203" pitchFamily="34" charset="0"/>
      <p:regular r:id="rId20"/>
      <p:bold r:id="rId21"/>
      <p:italic r:id="rId22"/>
      <p:boldItalic r:id="rId23"/>
    </p:embeddedFont>
    <p:embeddedFont>
      <p:font typeface="Quicksand Light" pitchFamily="2" charset="0"/>
      <p:regular r:id="rId24"/>
    </p:embeddedFont>
    <p:embeddedFont>
      <p:font typeface="Quicksand SemiBold" pitchFamily="2" charset="0"/>
      <p:bold r:id="rId25"/>
    </p:embeddedFont>
    <p:embeddedFont>
      <p:font typeface="Roboto" panose="02000000000000000000"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6" autoAdjust="0"/>
    <p:restoredTop sz="94690"/>
  </p:normalViewPr>
  <p:slideViewPr>
    <p:cSldViewPr snapToGrid="0" snapToObjects="1">
      <p:cViewPr varScale="1">
        <p:scale>
          <a:sx n="99" d="100"/>
          <a:sy n="99" d="100"/>
        </p:scale>
        <p:origin x="84" y="1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139E1-7080-6A47-891D-96D292F9846C}" type="datetimeFigureOut">
              <a:rPr lang="en-US" smtClean="0"/>
              <a:t>11/20/2020</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46D8F1-B447-C140-9192-58E79620EF77}" type="slidenum">
              <a:rPr lang="en-US" smtClean="0"/>
              <a:t>‹#›</a:t>
            </a:fld>
            <a:endParaRPr lang="en-US"/>
          </a:p>
        </p:txBody>
      </p:sp>
    </p:spTree>
    <p:extLst>
      <p:ext uri="{BB962C8B-B14F-4D97-AF65-F5344CB8AC3E}">
        <p14:creationId xmlns:p14="http://schemas.microsoft.com/office/powerpoint/2010/main" val="13206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032fe576c_0_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a032fe576c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81633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032fe576c_1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a032fe57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4091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032fe576c_1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a032fe57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57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032fe576c_1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a032fe57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97957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032fe576c_1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a032fe57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83893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032fe576c_1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a032fe57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11570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032fe576c_1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a032fe57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94629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032fe576c_1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a032fe57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10576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032fe576c_1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a032fe57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853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032fe576c_1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a032fe57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55939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C06F-302E-4FBE-B659-52E40A389597}"/>
              </a:ext>
            </a:extLst>
          </p:cNvPr>
          <p:cNvSpPr>
            <a:spLocks noGrp="1"/>
          </p:cNvSpPr>
          <p:nvPr>
            <p:ph type="ctrTitle"/>
          </p:nvPr>
        </p:nvSpPr>
        <p:spPr>
          <a:xfrm>
            <a:off x="1238250" y="1122363"/>
            <a:ext cx="7429500" cy="2387600"/>
          </a:xfrm>
        </p:spPr>
        <p:txBody>
          <a:bodyPr anchor="b"/>
          <a:lstStyle>
            <a:lvl1pPr algn="ctr">
              <a:defRPr sz="3961" b="1"/>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3F8E305-B4FE-4BA4-A7D9-726F56E499D0}"/>
              </a:ext>
            </a:extLst>
          </p:cNvPr>
          <p:cNvSpPr>
            <a:spLocks noGrp="1"/>
          </p:cNvSpPr>
          <p:nvPr>
            <p:ph type="subTitle" idx="1"/>
          </p:nvPr>
        </p:nvSpPr>
        <p:spPr>
          <a:xfrm>
            <a:off x="1238250" y="3602038"/>
            <a:ext cx="7429500" cy="1655762"/>
          </a:xfrm>
        </p:spPr>
        <p:txBody>
          <a:bodyPr/>
          <a:lstStyle>
            <a:lvl1pPr marL="0" indent="0" algn="ctr">
              <a:buNone/>
              <a:defRPr sz="1585"/>
            </a:lvl1pPr>
            <a:lvl2pPr marL="301823" indent="0" algn="ctr">
              <a:buNone/>
              <a:defRPr sz="1320"/>
            </a:lvl2pPr>
            <a:lvl3pPr marL="603648" indent="0" algn="ctr">
              <a:buNone/>
              <a:defRPr sz="1189"/>
            </a:lvl3pPr>
            <a:lvl4pPr marL="905470" indent="0" algn="ctr">
              <a:buNone/>
              <a:defRPr sz="1056"/>
            </a:lvl4pPr>
            <a:lvl5pPr marL="1207294" indent="0" algn="ctr">
              <a:buNone/>
              <a:defRPr sz="1056"/>
            </a:lvl5pPr>
            <a:lvl6pPr marL="1509117" indent="0" algn="ctr">
              <a:buNone/>
              <a:defRPr sz="1056"/>
            </a:lvl6pPr>
            <a:lvl7pPr marL="1810941" indent="0" algn="ctr">
              <a:buNone/>
              <a:defRPr sz="1056"/>
            </a:lvl7pPr>
            <a:lvl8pPr marL="2112765" indent="0" algn="ctr">
              <a:buNone/>
              <a:defRPr sz="1056"/>
            </a:lvl8pPr>
            <a:lvl9pPr marL="2414588" indent="0" algn="ctr">
              <a:buNone/>
              <a:defRPr sz="1056"/>
            </a:lvl9pPr>
          </a:lstStyle>
          <a:p>
            <a:r>
              <a:rPr lang="en-US"/>
              <a:t>Click to edit Master subtitle style</a:t>
            </a:r>
            <a:endParaRPr lang="en-GB" dirty="0"/>
          </a:p>
        </p:txBody>
      </p:sp>
      <p:sp>
        <p:nvSpPr>
          <p:cNvPr id="6" name="Slide Number Placeholder 5">
            <a:extLst>
              <a:ext uri="{FF2B5EF4-FFF2-40B4-BE49-F238E27FC236}">
                <a16:creationId xmlns:a16="http://schemas.microsoft.com/office/drawing/2014/main" id="{91DE8DB8-4396-49DF-AB36-116E40A16FB3}"/>
              </a:ext>
            </a:extLst>
          </p:cNvPr>
          <p:cNvSpPr>
            <a:spLocks noGrp="1"/>
          </p:cNvSpPr>
          <p:nvPr>
            <p:ph type="sldNum" sz="quarter" idx="12"/>
          </p:nvPr>
        </p:nvSpPr>
        <p:spPr>
          <a:xfrm>
            <a:off x="7613085" y="5884506"/>
            <a:ext cx="2228850" cy="365125"/>
          </a:xfrm>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1336559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B932-BD6F-4636-8BC9-E2F330A3DA91}"/>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08E283-9879-48C6-84C0-A12CD1682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85D97324-DACC-4D9F-97BD-872EB62D54D6}"/>
              </a:ext>
            </a:extLst>
          </p:cNvPr>
          <p:cNvSpPr>
            <a:spLocks noGrp="1"/>
          </p:cNvSpPr>
          <p:nvPr>
            <p:ph type="sldNum" sz="quarter" idx="12"/>
          </p:nvPr>
        </p:nvSpPr>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186158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26FE02-CB29-41CA-B1BD-96B2865CABDA}"/>
              </a:ext>
            </a:extLst>
          </p:cNvPr>
          <p:cNvSpPr>
            <a:spLocks noGrp="1"/>
          </p:cNvSpPr>
          <p:nvPr>
            <p:ph type="title" orient="vert"/>
          </p:nvPr>
        </p:nvSpPr>
        <p:spPr>
          <a:xfrm>
            <a:off x="7088982" y="365125"/>
            <a:ext cx="2135981" cy="5811838"/>
          </a:xfrm>
        </p:spPr>
        <p:txBody>
          <a:bodyPr vert="eaVert"/>
          <a:lstStyle>
            <a:lvl1pPr>
              <a:defRPr b="1"/>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0383CC-F29A-453B-A509-804891A9AB66}"/>
              </a:ext>
            </a:extLst>
          </p:cNvPr>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6D2948E0-8E7F-4ADC-8998-37B23DF5692F}"/>
              </a:ext>
            </a:extLst>
          </p:cNvPr>
          <p:cNvSpPr>
            <a:spLocks noGrp="1"/>
          </p:cNvSpPr>
          <p:nvPr>
            <p:ph type="sldNum" sz="quarter" idx="12"/>
          </p:nvPr>
        </p:nvSpPr>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6786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37675" y="593367"/>
            <a:ext cx="923065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37675" y="1536633"/>
            <a:ext cx="9230650" cy="4555200"/>
          </a:xfrm>
          <a:prstGeom prst="rect">
            <a:avLst/>
          </a:prstGeom>
        </p:spPr>
        <p:txBody>
          <a:bodyPr spcFirstLastPara="1" wrap="square" lIns="91425" tIns="91425" rIns="91425" bIns="91425" anchor="t" anchorCtr="0">
            <a:noAutofit/>
          </a:bodyPr>
          <a:lstStyle>
            <a:lvl1pPr marL="495276" lvl="0" indent="-371457">
              <a:spcBef>
                <a:spcPts val="0"/>
              </a:spcBef>
              <a:spcAft>
                <a:spcPts val="0"/>
              </a:spcAft>
              <a:buSzPts val="1800"/>
              <a:buChar char="●"/>
              <a:defRPr/>
            </a:lvl1pPr>
            <a:lvl2pPr marL="990551" lvl="1" indent="-343941">
              <a:spcBef>
                <a:spcPts val="1733"/>
              </a:spcBef>
              <a:spcAft>
                <a:spcPts val="0"/>
              </a:spcAft>
              <a:buSzPts val="1400"/>
              <a:buChar char="○"/>
              <a:defRPr/>
            </a:lvl2pPr>
            <a:lvl3pPr marL="1485826" lvl="2" indent="-343941">
              <a:spcBef>
                <a:spcPts val="1733"/>
              </a:spcBef>
              <a:spcAft>
                <a:spcPts val="0"/>
              </a:spcAft>
              <a:buSzPts val="1400"/>
              <a:buChar char="■"/>
              <a:defRPr/>
            </a:lvl3pPr>
            <a:lvl4pPr marL="1981101" lvl="3" indent="-343941">
              <a:spcBef>
                <a:spcPts val="1733"/>
              </a:spcBef>
              <a:spcAft>
                <a:spcPts val="0"/>
              </a:spcAft>
              <a:buSzPts val="1400"/>
              <a:buChar char="●"/>
              <a:defRPr/>
            </a:lvl4pPr>
            <a:lvl5pPr marL="2476377" lvl="4" indent="-343941">
              <a:spcBef>
                <a:spcPts val="1733"/>
              </a:spcBef>
              <a:spcAft>
                <a:spcPts val="0"/>
              </a:spcAft>
              <a:buSzPts val="1400"/>
              <a:buChar char="○"/>
              <a:defRPr/>
            </a:lvl5pPr>
            <a:lvl6pPr marL="2971652" lvl="5" indent="-343941">
              <a:spcBef>
                <a:spcPts val="1733"/>
              </a:spcBef>
              <a:spcAft>
                <a:spcPts val="0"/>
              </a:spcAft>
              <a:buSzPts val="1400"/>
              <a:buChar char="■"/>
              <a:defRPr/>
            </a:lvl6pPr>
            <a:lvl7pPr marL="3466927" lvl="6" indent="-343941">
              <a:spcBef>
                <a:spcPts val="1733"/>
              </a:spcBef>
              <a:spcAft>
                <a:spcPts val="0"/>
              </a:spcAft>
              <a:buSzPts val="1400"/>
              <a:buChar char="●"/>
              <a:defRPr/>
            </a:lvl7pPr>
            <a:lvl8pPr marL="3962203" lvl="7" indent="-343941">
              <a:spcBef>
                <a:spcPts val="1733"/>
              </a:spcBef>
              <a:spcAft>
                <a:spcPts val="0"/>
              </a:spcAft>
              <a:buSzPts val="1400"/>
              <a:buChar char="○"/>
              <a:defRPr/>
            </a:lvl8pPr>
            <a:lvl9pPr marL="4457477" lvl="8" indent="-343941">
              <a:spcBef>
                <a:spcPts val="1733"/>
              </a:spcBef>
              <a:spcAft>
                <a:spcPts val="1733"/>
              </a:spcAft>
              <a:buSzPts val="1400"/>
              <a:buChar char="■"/>
              <a:defRPr/>
            </a:lvl9pPr>
          </a:lstStyle>
          <a:p>
            <a:endParaRPr/>
          </a:p>
        </p:txBody>
      </p:sp>
      <p:sp>
        <p:nvSpPr>
          <p:cNvPr id="19" name="Google Shape;19;p4"/>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31027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B364-6259-401B-ADBF-2681CFED868C}"/>
              </a:ext>
            </a:extLst>
          </p:cNvPr>
          <p:cNvSpPr>
            <a:spLocks noGrp="1"/>
          </p:cNvSpPr>
          <p:nvPr>
            <p:ph type="title"/>
          </p:nvPr>
        </p:nvSpPr>
        <p:spPr/>
        <p:txBody>
          <a:bodyPr/>
          <a:lstStyle>
            <a:lvl1pPr>
              <a:defRPr b="1"/>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AFA5D04-A843-43BF-A1E5-9C0B4D84EF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82A97457-DC68-4814-A12F-A18E64281FF0}"/>
              </a:ext>
            </a:extLst>
          </p:cNvPr>
          <p:cNvSpPr>
            <a:spLocks noGrp="1"/>
          </p:cNvSpPr>
          <p:nvPr>
            <p:ph type="sldNum" sz="quarter" idx="12"/>
          </p:nvPr>
        </p:nvSpPr>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1940265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B856-5D96-4E1B-918D-239E22159509}"/>
              </a:ext>
            </a:extLst>
          </p:cNvPr>
          <p:cNvSpPr>
            <a:spLocks noGrp="1"/>
          </p:cNvSpPr>
          <p:nvPr>
            <p:ph type="title"/>
          </p:nvPr>
        </p:nvSpPr>
        <p:spPr>
          <a:xfrm>
            <a:off x="675879" y="1709745"/>
            <a:ext cx="8543925" cy="2852737"/>
          </a:xfrm>
        </p:spPr>
        <p:txBody>
          <a:bodyPr anchor="b"/>
          <a:lstStyle>
            <a:lvl1pPr>
              <a:defRPr sz="3961" b="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3B2B53-CF93-4A41-B2E8-9EDFF3E54E32}"/>
              </a:ext>
            </a:extLst>
          </p:cNvPr>
          <p:cNvSpPr>
            <a:spLocks noGrp="1"/>
          </p:cNvSpPr>
          <p:nvPr>
            <p:ph type="body" idx="1"/>
          </p:nvPr>
        </p:nvSpPr>
        <p:spPr>
          <a:xfrm>
            <a:off x="675879" y="4589470"/>
            <a:ext cx="8543925" cy="1500187"/>
          </a:xfrm>
        </p:spPr>
        <p:txBody>
          <a:bodyPr/>
          <a:lstStyle>
            <a:lvl1pPr marL="0" indent="0">
              <a:buNone/>
              <a:defRPr sz="1585">
                <a:solidFill>
                  <a:schemeClr val="tx1">
                    <a:tint val="75000"/>
                  </a:schemeClr>
                </a:solidFill>
              </a:defRPr>
            </a:lvl1pPr>
            <a:lvl2pPr marL="301823" indent="0">
              <a:buNone/>
              <a:defRPr sz="1320">
                <a:solidFill>
                  <a:schemeClr val="tx1">
                    <a:tint val="75000"/>
                  </a:schemeClr>
                </a:solidFill>
              </a:defRPr>
            </a:lvl2pPr>
            <a:lvl3pPr marL="603648" indent="0">
              <a:buNone/>
              <a:defRPr sz="1189">
                <a:solidFill>
                  <a:schemeClr val="tx1">
                    <a:tint val="75000"/>
                  </a:schemeClr>
                </a:solidFill>
              </a:defRPr>
            </a:lvl3pPr>
            <a:lvl4pPr marL="905470" indent="0">
              <a:buNone/>
              <a:defRPr sz="1056">
                <a:solidFill>
                  <a:schemeClr val="tx1">
                    <a:tint val="75000"/>
                  </a:schemeClr>
                </a:solidFill>
              </a:defRPr>
            </a:lvl4pPr>
            <a:lvl5pPr marL="1207294" indent="0">
              <a:buNone/>
              <a:defRPr sz="1056">
                <a:solidFill>
                  <a:schemeClr val="tx1">
                    <a:tint val="75000"/>
                  </a:schemeClr>
                </a:solidFill>
              </a:defRPr>
            </a:lvl5pPr>
            <a:lvl6pPr marL="1509117" indent="0">
              <a:buNone/>
              <a:defRPr sz="1056">
                <a:solidFill>
                  <a:schemeClr val="tx1">
                    <a:tint val="75000"/>
                  </a:schemeClr>
                </a:solidFill>
              </a:defRPr>
            </a:lvl6pPr>
            <a:lvl7pPr marL="1810941" indent="0">
              <a:buNone/>
              <a:defRPr sz="1056">
                <a:solidFill>
                  <a:schemeClr val="tx1">
                    <a:tint val="75000"/>
                  </a:schemeClr>
                </a:solidFill>
              </a:defRPr>
            </a:lvl7pPr>
            <a:lvl8pPr marL="2112765" indent="0">
              <a:buNone/>
              <a:defRPr sz="1056">
                <a:solidFill>
                  <a:schemeClr val="tx1">
                    <a:tint val="75000"/>
                  </a:schemeClr>
                </a:solidFill>
              </a:defRPr>
            </a:lvl8pPr>
            <a:lvl9pPr marL="2414588" indent="0">
              <a:buNone/>
              <a:defRPr sz="1056">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DF85FBB-DA2C-472B-BE74-39F52870CAB9}"/>
              </a:ext>
            </a:extLst>
          </p:cNvPr>
          <p:cNvSpPr>
            <a:spLocks noGrp="1"/>
          </p:cNvSpPr>
          <p:nvPr>
            <p:ph type="sldNum" sz="quarter" idx="12"/>
          </p:nvPr>
        </p:nvSpPr>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3340117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E012-85DF-4FD3-BCE1-BD40CDB493F4}"/>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295AB0-04A1-4E5D-B72C-BE3CA985D1C9}"/>
              </a:ext>
            </a:extLst>
          </p:cNvPr>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B3D337-1958-46D2-868C-6B2A7D829DFA}"/>
              </a:ext>
            </a:extLst>
          </p:cNvPr>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CED914F7-5B83-483F-B6B8-9061910E8A4A}"/>
              </a:ext>
            </a:extLst>
          </p:cNvPr>
          <p:cNvSpPr>
            <a:spLocks noGrp="1"/>
          </p:cNvSpPr>
          <p:nvPr>
            <p:ph type="sldNum" sz="quarter" idx="12"/>
          </p:nvPr>
        </p:nvSpPr>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70337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C539-A8C1-40F1-BBFF-9189805E7143}"/>
              </a:ext>
            </a:extLst>
          </p:cNvPr>
          <p:cNvSpPr>
            <a:spLocks noGrp="1"/>
          </p:cNvSpPr>
          <p:nvPr>
            <p:ph type="title"/>
          </p:nvPr>
        </p:nvSpPr>
        <p:spPr>
          <a:xfrm>
            <a:off x="682330" y="365129"/>
            <a:ext cx="8543925" cy="1325563"/>
          </a:xfrm>
        </p:spPr>
        <p:txBody>
          <a:bodyPr/>
          <a:lstStyle>
            <a:lvl1pPr>
              <a:defRPr b="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9BD728-3516-4D21-BD80-1BFACE89640B}"/>
              </a:ext>
            </a:extLst>
          </p:cNvPr>
          <p:cNvSpPr>
            <a:spLocks noGrp="1"/>
          </p:cNvSpPr>
          <p:nvPr>
            <p:ph type="body" idx="1"/>
          </p:nvPr>
        </p:nvSpPr>
        <p:spPr>
          <a:xfrm>
            <a:off x="682329" y="1681163"/>
            <a:ext cx="4190702" cy="823912"/>
          </a:xfrm>
        </p:spPr>
        <p:txBody>
          <a:bodyPr anchor="b"/>
          <a:lstStyle>
            <a:lvl1pPr marL="0" indent="0">
              <a:buNone/>
              <a:defRPr sz="1585" b="1"/>
            </a:lvl1pPr>
            <a:lvl2pPr marL="301823" indent="0">
              <a:buNone/>
              <a:defRPr sz="1320" b="1"/>
            </a:lvl2pPr>
            <a:lvl3pPr marL="603648" indent="0">
              <a:buNone/>
              <a:defRPr sz="1189" b="1"/>
            </a:lvl3pPr>
            <a:lvl4pPr marL="905470" indent="0">
              <a:buNone/>
              <a:defRPr sz="1056" b="1"/>
            </a:lvl4pPr>
            <a:lvl5pPr marL="1207294" indent="0">
              <a:buNone/>
              <a:defRPr sz="1056" b="1"/>
            </a:lvl5pPr>
            <a:lvl6pPr marL="1509117" indent="0">
              <a:buNone/>
              <a:defRPr sz="1056" b="1"/>
            </a:lvl6pPr>
            <a:lvl7pPr marL="1810941" indent="0">
              <a:buNone/>
              <a:defRPr sz="1056" b="1"/>
            </a:lvl7pPr>
            <a:lvl8pPr marL="2112765" indent="0">
              <a:buNone/>
              <a:defRPr sz="1056" b="1"/>
            </a:lvl8pPr>
            <a:lvl9pPr marL="2414588" indent="0">
              <a:buNone/>
              <a:defRPr sz="1056" b="1"/>
            </a:lvl9pPr>
          </a:lstStyle>
          <a:p>
            <a:pPr lvl="0"/>
            <a:r>
              <a:rPr lang="en-US"/>
              <a:t>Click to edit Master text styles</a:t>
            </a:r>
          </a:p>
        </p:txBody>
      </p:sp>
      <p:sp>
        <p:nvSpPr>
          <p:cNvPr id="4" name="Content Placeholder 3">
            <a:extLst>
              <a:ext uri="{FF2B5EF4-FFF2-40B4-BE49-F238E27FC236}">
                <a16:creationId xmlns:a16="http://schemas.microsoft.com/office/drawing/2014/main" id="{A74D83DE-4E52-46C0-8501-F49A28AFF9B6}"/>
              </a:ext>
            </a:extLst>
          </p:cNvPr>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2D96FC9-CD5D-4283-8AC1-B4A4ABBBDD85}"/>
              </a:ext>
            </a:extLst>
          </p:cNvPr>
          <p:cNvSpPr>
            <a:spLocks noGrp="1"/>
          </p:cNvSpPr>
          <p:nvPr>
            <p:ph type="body" sz="quarter" idx="3"/>
          </p:nvPr>
        </p:nvSpPr>
        <p:spPr>
          <a:xfrm>
            <a:off x="5014913" y="1681163"/>
            <a:ext cx="4211340" cy="823912"/>
          </a:xfrm>
        </p:spPr>
        <p:txBody>
          <a:bodyPr anchor="b"/>
          <a:lstStyle>
            <a:lvl1pPr marL="0" indent="0">
              <a:buNone/>
              <a:defRPr sz="1585" b="1"/>
            </a:lvl1pPr>
            <a:lvl2pPr marL="301823" indent="0">
              <a:buNone/>
              <a:defRPr sz="1320" b="1"/>
            </a:lvl2pPr>
            <a:lvl3pPr marL="603648" indent="0">
              <a:buNone/>
              <a:defRPr sz="1189" b="1"/>
            </a:lvl3pPr>
            <a:lvl4pPr marL="905470" indent="0">
              <a:buNone/>
              <a:defRPr sz="1056" b="1"/>
            </a:lvl4pPr>
            <a:lvl5pPr marL="1207294" indent="0">
              <a:buNone/>
              <a:defRPr sz="1056" b="1"/>
            </a:lvl5pPr>
            <a:lvl6pPr marL="1509117" indent="0">
              <a:buNone/>
              <a:defRPr sz="1056" b="1"/>
            </a:lvl6pPr>
            <a:lvl7pPr marL="1810941" indent="0">
              <a:buNone/>
              <a:defRPr sz="1056" b="1"/>
            </a:lvl7pPr>
            <a:lvl8pPr marL="2112765" indent="0">
              <a:buNone/>
              <a:defRPr sz="1056" b="1"/>
            </a:lvl8pPr>
            <a:lvl9pPr marL="2414588" indent="0">
              <a:buNone/>
              <a:defRPr sz="1056" b="1"/>
            </a:lvl9pPr>
          </a:lstStyle>
          <a:p>
            <a:pPr lvl="0"/>
            <a:r>
              <a:rPr lang="en-US"/>
              <a:t>Click to edit Master text styles</a:t>
            </a:r>
          </a:p>
        </p:txBody>
      </p:sp>
      <p:sp>
        <p:nvSpPr>
          <p:cNvPr id="6" name="Content Placeholder 5">
            <a:extLst>
              <a:ext uri="{FF2B5EF4-FFF2-40B4-BE49-F238E27FC236}">
                <a16:creationId xmlns:a16="http://schemas.microsoft.com/office/drawing/2014/main" id="{FBBE1044-6942-419C-AEA1-BB285C77D360}"/>
              </a:ext>
            </a:extLst>
          </p:cNvPr>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B87B86D9-484C-4CB4-8BD4-1D411B207A5F}"/>
              </a:ext>
            </a:extLst>
          </p:cNvPr>
          <p:cNvSpPr>
            <a:spLocks noGrp="1"/>
          </p:cNvSpPr>
          <p:nvPr>
            <p:ph type="sldNum" sz="quarter" idx="12"/>
          </p:nvPr>
        </p:nvSpPr>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96326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CB2BE-6824-4C4E-80A9-FC2CD8FA780B}"/>
              </a:ext>
            </a:extLst>
          </p:cNvPr>
          <p:cNvSpPr>
            <a:spLocks noGrp="1"/>
          </p:cNvSpPr>
          <p:nvPr>
            <p:ph type="title"/>
          </p:nvPr>
        </p:nvSpPr>
        <p:spPr/>
        <p:txBody>
          <a:bodyPr/>
          <a:lstStyle>
            <a:lvl1pPr>
              <a:defRPr b="1"/>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DFBA10AD-A600-431A-BB1D-352CEFBEBC51}"/>
              </a:ext>
            </a:extLst>
          </p:cNvPr>
          <p:cNvSpPr>
            <a:spLocks noGrp="1"/>
          </p:cNvSpPr>
          <p:nvPr>
            <p:ph type="sldNum" sz="quarter" idx="12"/>
          </p:nvPr>
        </p:nvSpPr>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96079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BF95BB-C2D2-43DF-8ABD-579AB8B5BA83}"/>
              </a:ext>
            </a:extLst>
          </p:cNvPr>
          <p:cNvSpPr>
            <a:spLocks noGrp="1"/>
          </p:cNvSpPr>
          <p:nvPr>
            <p:ph type="sldNum" sz="quarter" idx="12"/>
          </p:nvPr>
        </p:nvSpPr>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3898665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FD0F9-AE3D-4C84-9439-677FBD6B8740}"/>
              </a:ext>
            </a:extLst>
          </p:cNvPr>
          <p:cNvSpPr>
            <a:spLocks noGrp="1"/>
          </p:cNvSpPr>
          <p:nvPr>
            <p:ph type="title"/>
          </p:nvPr>
        </p:nvSpPr>
        <p:spPr>
          <a:xfrm>
            <a:off x="682330" y="457200"/>
            <a:ext cx="3194944" cy="1600200"/>
          </a:xfrm>
        </p:spPr>
        <p:txBody>
          <a:bodyPr anchor="b"/>
          <a:lstStyle>
            <a:lvl1pPr>
              <a:defRPr sz="2113" b="1"/>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79A7EC3-6420-44B3-BAAE-DF3BE8893C1E}"/>
              </a:ext>
            </a:extLst>
          </p:cNvPr>
          <p:cNvSpPr>
            <a:spLocks noGrp="1"/>
          </p:cNvSpPr>
          <p:nvPr>
            <p:ph idx="1"/>
          </p:nvPr>
        </p:nvSpPr>
        <p:spPr>
          <a:xfrm>
            <a:off x="4211342" y="987432"/>
            <a:ext cx="5014913" cy="4873625"/>
          </a:xfrm>
        </p:spPr>
        <p:txBody>
          <a:bodyPr/>
          <a:lstStyle>
            <a:lvl1pPr>
              <a:defRPr sz="2113"/>
            </a:lvl1pPr>
            <a:lvl2pPr>
              <a:defRPr sz="1848"/>
            </a:lvl2pPr>
            <a:lvl3pPr>
              <a:defRPr sz="15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6BEDDC-2B3E-42B5-88D2-9B50FDF4D99B}"/>
              </a:ext>
            </a:extLst>
          </p:cNvPr>
          <p:cNvSpPr>
            <a:spLocks noGrp="1"/>
          </p:cNvSpPr>
          <p:nvPr>
            <p:ph type="body" sz="half" idx="2"/>
          </p:nvPr>
        </p:nvSpPr>
        <p:spPr>
          <a:xfrm>
            <a:off x="682330" y="2057400"/>
            <a:ext cx="3194944" cy="3811588"/>
          </a:xfrm>
        </p:spPr>
        <p:txBody>
          <a:bodyPr/>
          <a:lstStyle>
            <a:lvl1pPr marL="0" indent="0">
              <a:buNone/>
              <a:defRPr sz="1056"/>
            </a:lvl1pPr>
            <a:lvl2pPr marL="301823" indent="0">
              <a:buNone/>
              <a:defRPr sz="925"/>
            </a:lvl2pPr>
            <a:lvl3pPr marL="603648" indent="0">
              <a:buNone/>
              <a:defRPr sz="792"/>
            </a:lvl3pPr>
            <a:lvl4pPr marL="905470" indent="0">
              <a:buNone/>
              <a:defRPr sz="661"/>
            </a:lvl4pPr>
            <a:lvl5pPr marL="1207294" indent="0">
              <a:buNone/>
              <a:defRPr sz="661"/>
            </a:lvl5pPr>
            <a:lvl6pPr marL="1509117" indent="0">
              <a:buNone/>
              <a:defRPr sz="661"/>
            </a:lvl6pPr>
            <a:lvl7pPr marL="1810941" indent="0">
              <a:buNone/>
              <a:defRPr sz="661"/>
            </a:lvl7pPr>
            <a:lvl8pPr marL="2112765" indent="0">
              <a:buNone/>
              <a:defRPr sz="661"/>
            </a:lvl8pPr>
            <a:lvl9pPr marL="2414588" indent="0">
              <a:buNone/>
              <a:defRPr sz="661"/>
            </a:lvl9pPr>
          </a:lstStyle>
          <a:p>
            <a:pPr lvl="0"/>
            <a:r>
              <a:rPr lang="en-US"/>
              <a:t>Click to edit Master text styles</a:t>
            </a:r>
          </a:p>
        </p:txBody>
      </p:sp>
      <p:sp>
        <p:nvSpPr>
          <p:cNvPr id="7" name="Slide Number Placeholder 6">
            <a:extLst>
              <a:ext uri="{FF2B5EF4-FFF2-40B4-BE49-F238E27FC236}">
                <a16:creationId xmlns:a16="http://schemas.microsoft.com/office/drawing/2014/main" id="{D18D4901-4337-4284-B2C1-4D5A55CED6FB}"/>
              </a:ext>
            </a:extLst>
          </p:cNvPr>
          <p:cNvSpPr>
            <a:spLocks noGrp="1"/>
          </p:cNvSpPr>
          <p:nvPr>
            <p:ph type="sldNum" sz="quarter" idx="12"/>
          </p:nvPr>
        </p:nvSpPr>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4162353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D258D-A1F3-44C0-A74D-DAC91127B847}"/>
              </a:ext>
            </a:extLst>
          </p:cNvPr>
          <p:cNvSpPr>
            <a:spLocks noGrp="1"/>
          </p:cNvSpPr>
          <p:nvPr>
            <p:ph type="title"/>
          </p:nvPr>
        </p:nvSpPr>
        <p:spPr>
          <a:xfrm>
            <a:off x="682330" y="457200"/>
            <a:ext cx="3194944" cy="1600200"/>
          </a:xfrm>
        </p:spPr>
        <p:txBody>
          <a:bodyPr anchor="b"/>
          <a:lstStyle>
            <a:lvl1pPr>
              <a:defRPr sz="2113" b="1"/>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58E55EA-47CA-4C66-8319-9CF74AC4759B}"/>
              </a:ext>
            </a:extLst>
          </p:cNvPr>
          <p:cNvSpPr>
            <a:spLocks noGrp="1"/>
          </p:cNvSpPr>
          <p:nvPr>
            <p:ph type="pic" idx="1"/>
          </p:nvPr>
        </p:nvSpPr>
        <p:spPr>
          <a:xfrm>
            <a:off x="4211342" y="987432"/>
            <a:ext cx="5014913" cy="4873625"/>
          </a:xfrm>
        </p:spPr>
        <p:txBody>
          <a:bodyPr/>
          <a:lstStyle>
            <a:lvl1pPr marL="0" indent="0">
              <a:buNone/>
              <a:defRPr sz="2113"/>
            </a:lvl1pPr>
            <a:lvl2pPr marL="301823" indent="0">
              <a:buNone/>
              <a:defRPr sz="1848"/>
            </a:lvl2pPr>
            <a:lvl3pPr marL="603648" indent="0">
              <a:buNone/>
              <a:defRPr sz="1585"/>
            </a:lvl3pPr>
            <a:lvl4pPr marL="905470" indent="0">
              <a:buNone/>
              <a:defRPr sz="1320"/>
            </a:lvl4pPr>
            <a:lvl5pPr marL="1207294" indent="0">
              <a:buNone/>
              <a:defRPr sz="1320"/>
            </a:lvl5pPr>
            <a:lvl6pPr marL="1509117" indent="0">
              <a:buNone/>
              <a:defRPr sz="1320"/>
            </a:lvl6pPr>
            <a:lvl7pPr marL="1810941" indent="0">
              <a:buNone/>
              <a:defRPr sz="1320"/>
            </a:lvl7pPr>
            <a:lvl8pPr marL="2112765" indent="0">
              <a:buNone/>
              <a:defRPr sz="1320"/>
            </a:lvl8pPr>
            <a:lvl9pPr marL="2414588" indent="0">
              <a:buNone/>
              <a:defRPr sz="1320"/>
            </a:lvl9pPr>
          </a:lstStyle>
          <a:p>
            <a:r>
              <a:rPr lang="en-US"/>
              <a:t>Click icon to add picture</a:t>
            </a:r>
            <a:endParaRPr lang="en-GB"/>
          </a:p>
        </p:txBody>
      </p:sp>
      <p:sp>
        <p:nvSpPr>
          <p:cNvPr id="4" name="Text Placeholder 3">
            <a:extLst>
              <a:ext uri="{FF2B5EF4-FFF2-40B4-BE49-F238E27FC236}">
                <a16:creationId xmlns:a16="http://schemas.microsoft.com/office/drawing/2014/main" id="{F18F5270-D05C-4940-8ED2-8A1FEEE531C2}"/>
              </a:ext>
            </a:extLst>
          </p:cNvPr>
          <p:cNvSpPr>
            <a:spLocks noGrp="1"/>
          </p:cNvSpPr>
          <p:nvPr>
            <p:ph type="body" sz="half" idx="2"/>
          </p:nvPr>
        </p:nvSpPr>
        <p:spPr>
          <a:xfrm>
            <a:off x="682330" y="2057400"/>
            <a:ext cx="3194944" cy="3811588"/>
          </a:xfrm>
        </p:spPr>
        <p:txBody>
          <a:bodyPr/>
          <a:lstStyle>
            <a:lvl1pPr marL="0" indent="0">
              <a:buNone/>
              <a:defRPr sz="1056"/>
            </a:lvl1pPr>
            <a:lvl2pPr marL="301823" indent="0">
              <a:buNone/>
              <a:defRPr sz="925"/>
            </a:lvl2pPr>
            <a:lvl3pPr marL="603648" indent="0">
              <a:buNone/>
              <a:defRPr sz="792"/>
            </a:lvl3pPr>
            <a:lvl4pPr marL="905470" indent="0">
              <a:buNone/>
              <a:defRPr sz="661"/>
            </a:lvl4pPr>
            <a:lvl5pPr marL="1207294" indent="0">
              <a:buNone/>
              <a:defRPr sz="661"/>
            </a:lvl5pPr>
            <a:lvl6pPr marL="1509117" indent="0">
              <a:buNone/>
              <a:defRPr sz="661"/>
            </a:lvl6pPr>
            <a:lvl7pPr marL="1810941" indent="0">
              <a:buNone/>
              <a:defRPr sz="661"/>
            </a:lvl7pPr>
            <a:lvl8pPr marL="2112765" indent="0">
              <a:buNone/>
              <a:defRPr sz="661"/>
            </a:lvl8pPr>
            <a:lvl9pPr marL="2414588" indent="0">
              <a:buNone/>
              <a:defRPr sz="661"/>
            </a:lvl9pPr>
          </a:lstStyle>
          <a:p>
            <a:pPr lvl="0"/>
            <a:r>
              <a:rPr lang="en-US"/>
              <a:t>Click to edit Master text styles</a:t>
            </a:r>
          </a:p>
        </p:txBody>
      </p:sp>
      <p:sp>
        <p:nvSpPr>
          <p:cNvPr id="7" name="Slide Number Placeholder 6">
            <a:extLst>
              <a:ext uri="{FF2B5EF4-FFF2-40B4-BE49-F238E27FC236}">
                <a16:creationId xmlns:a16="http://schemas.microsoft.com/office/drawing/2014/main" id="{CE6D06A1-FCBE-45F8-887A-ED1FC2242D98}"/>
              </a:ext>
            </a:extLst>
          </p:cNvPr>
          <p:cNvSpPr>
            <a:spLocks noGrp="1"/>
          </p:cNvSpPr>
          <p:nvPr>
            <p:ph type="sldNum" sz="quarter" idx="12"/>
          </p:nvPr>
        </p:nvSpPr>
        <p:spPr/>
        <p:txBody>
          <a:bodyPr/>
          <a:lstStyle/>
          <a:p>
            <a:fld id="{8E1D830E-0BCB-A14C-82EF-41222EFC2171}" type="slidenum">
              <a:rPr lang="en-US" smtClean="0"/>
              <a:t>‹#›</a:t>
            </a:fld>
            <a:endParaRPr lang="en-US"/>
          </a:p>
        </p:txBody>
      </p:sp>
    </p:spTree>
    <p:extLst>
      <p:ext uri="{BB962C8B-B14F-4D97-AF65-F5344CB8AC3E}">
        <p14:creationId xmlns:p14="http://schemas.microsoft.com/office/powerpoint/2010/main" val="130478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40188B-A109-482D-B359-DA5BDA66B313}"/>
              </a:ext>
            </a:extLst>
          </p:cNvPr>
          <p:cNvSpPr/>
          <p:nvPr/>
        </p:nvSpPr>
        <p:spPr>
          <a:xfrm>
            <a:off x="0" y="6313758"/>
            <a:ext cx="9906000" cy="545432"/>
          </a:xfrm>
          <a:prstGeom prst="rect">
            <a:avLst/>
          </a:prstGeom>
          <a:solidFill>
            <a:srgbClr val="F86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7" dirty="0">
                <a:latin typeface="Lato" panose="020F0502020204030203" pitchFamily="34" charset="0"/>
              </a:rPr>
              <a:t>©  Copyright Kapow Primary 2020		      	             www.kapowprimary.com					</a:t>
            </a:r>
          </a:p>
        </p:txBody>
      </p:sp>
      <p:sp>
        <p:nvSpPr>
          <p:cNvPr id="2" name="Title Placeholder 1">
            <a:extLst>
              <a:ext uri="{FF2B5EF4-FFF2-40B4-BE49-F238E27FC236}">
                <a16:creationId xmlns:a16="http://schemas.microsoft.com/office/drawing/2014/main" id="{6CF808AF-4577-47F8-AE54-862F8B34229C}"/>
              </a:ext>
            </a:extLst>
          </p:cNvPr>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EE560F8-EF78-4517-BCFE-F22BA9C190E0}"/>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824B040-2F6C-47E5-91C1-E28C6D3BF553}"/>
              </a:ext>
            </a:extLst>
          </p:cNvPr>
          <p:cNvSpPr>
            <a:spLocks noGrp="1"/>
          </p:cNvSpPr>
          <p:nvPr>
            <p:ph type="sldNum" sz="quarter" idx="4"/>
          </p:nvPr>
        </p:nvSpPr>
        <p:spPr>
          <a:xfrm>
            <a:off x="7554941" y="5811845"/>
            <a:ext cx="2228850" cy="365125"/>
          </a:xfrm>
          <a:prstGeom prst="rect">
            <a:avLst/>
          </a:prstGeom>
        </p:spPr>
        <p:txBody>
          <a:bodyPr vert="horz" lIns="91440" tIns="45720" rIns="91440" bIns="45720" rtlCol="0" anchor="ctr"/>
          <a:lstStyle>
            <a:lvl1pPr algn="r">
              <a:defRPr sz="792">
                <a:solidFill>
                  <a:schemeClr val="tx1">
                    <a:tint val="75000"/>
                  </a:schemeClr>
                </a:solidFill>
              </a:defRPr>
            </a:lvl1pPr>
          </a:lstStyle>
          <a:p>
            <a:fld id="{8E1D830E-0BCB-A14C-82EF-41222EFC2171}" type="slidenum">
              <a:rPr lang="en-US" smtClean="0"/>
              <a:t>‹#›</a:t>
            </a:fld>
            <a:endParaRPr lang="en-US"/>
          </a:p>
        </p:txBody>
      </p:sp>
      <p:pic>
        <p:nvPicPr>
          <p:cNvPr id="10" name="Picture 6">
            <a:extLst>
              <a:ext uri="{FF2B5EF4-FFF2-40B4-BE49-F238E27FC236}">
                <a16:creationId xmlns:a16="http://schemas.microsoft.com/office/drawing/2014/main" id="{DAAEE362-C8BD-407F-B4A8-BB210F8518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45558" y="6378135"/>
            <a:ext cx="828594" cy="4142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drawing&#10;&#10;Description automatically generated">
            <a:extLst>
              <a:ext uri="{FF2B5EF4-FFF2-40B4-BE49-F238E27FC236}">
                <a16:creationId xmlns:a16="http://schemas.microsoft.com/office/drawing/2014/main" id="{ADF77B7B-B82E-4B1B-877C-5B9DF5147C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79173" y="6354904"/>
            <a:ext cx="425915" cy="425915"/>
          </a:xfrm>
          <a:prstGeom prst="rect">
            <a:avLst/>
          </a:prstGeom>
        </p:spPr>
      </p:pic>
    </p:spTree>
    <p:extLst>
      <p:ext uri="{BB962C8B-B14F-4D97-AF65-F5344CB8AC3E}">
        <p14:creationId xmlns:p14="http://schemas.microsoft.com/office/powerpoint/2010/main" val="9575568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03648" rtl="0" eaLnBrk="1" latinLnBrk="0" hangingPunct="1">
        <a:lnSpc>
          <a:spcPct val="90000"/>
        </a:lnSpc>
        <a:spcBef>
          <a:spcPct val="0"/>
        </a:spcBef>
        <a:buNone/>
        <a:defRPr sz="2905" b="1" kern="1200">
          <a:solidFill>
            <a:schemeClr val="tx1"/>
          </a:solidFill>
          <a:latin typeface="Quicksand SemiBold" pitchFamily="2" charset="0"/>
          <a:ea typeface="+mj-ea"/>
          <a:cs typeface="+mj-cs"/>
        </a:defRPr>
      </a:lvl1pPr>
    </p:titleStyle>
    <p:bodyStyle>
      <a:lvl1pPr marL="150912" indent="-150912" algn="l" defTabSz="603648" rtl="0" eaLnBrk="1" latinLnBrk="0" hangingPunct="1">
        <a:lnSpc>
          <a:spcPct val="90000"/>
        </a:lnSpc>
        <a:spcBef>
          <a:spcPts val="661"/>
        </a:spcBef>
        <a:buFont typeface="Arial" panose="020B0604020202020204" pitchFamily="34" charset="0"/>
        <a:buChar char="•"/>
        <a:defRPr sz="1848" kern="1200">
          <a:solidFill>
            <a:schemeClr val="tx1"/>
          </a:solidFill>
          <a:latin typeface="Quicksand Light" pitchFamily="2" charset="0"/>
          <a:ea typeface="+mn-ea"/>
          <a:cs typeface="+mn-cs"/>
        </a:defRPr>
      </a:lvl1pPr>
      <a:lvl2pPr marL="452736" indent="-150912" algn="l" defTabSz="603648" rtl="0" eaLnBrk="1" latinLnBrk="0" hangingPunct="1">
        <a:lnSpc>
          <a:spcPct val="90000"/>
        </a:lnSpc>
        <a:spcBef>
          <a:spcPts val="329"/>
        </a:spcBef>
        <a:buFont typeface="Arial" panose="020B0604020202020204" pitchFamily="34" charset="0"/>
        <a:buChar char="•"/>
        <a:defRPr sz="1585" kern="1200">
          <a:solidFill>
            <a:schemeClr val="tx1"/>
          </a:solidFill>
          <a:latin typeface="Quicksand Light" pitchFamily="2" charset="0"/>
          <a:ea typeface="+mn-ea"/>
          <a:cs typeface="+mn-cs"/>
        </a:defRPr>
      </a:lvl2pPr>
      <a:lvl3pPr marL="754558" indent="-150912" algn="l" defTabSz="603648" rtl="0" eaLnBrk="1" latinLnBrk="0" hangingPunct="1">
        <a:lnSpc>
          <a:spcPct val="90000"/>
        </a:lnSpc>
        <a:spcBef>
          <a:spcPts val="329"/>
        </a:spcBef>
        <a:buFont typeface="Arial" panose="020B0604020202020204" pitchFamily="34" charset="0"/>
        <a:buChar char="•"/>
        <a:defRPr sz="1320" kern="1200">
          <a:solidFill>
            <a:schemeClr val="tx1"/>
          </a:solidFill>
          <a:latin typeface="Quicksand Light" pitchFamily="2" charset="0"/>
          <a:ea typeface="+mn-ea"/>
          <a:cs typeface="+mn-cs"/>
        </a:defRPr>
      </a:lvl3pPr>
      <a:lvl4pPr marL="1056382" indent="-150912" algn="l" defTabSz="603648" rtl="0" eaLnBrk="1" latinLnBrk="0" hangingPunct="1">
        <a:lnSpc>
          <a:spcPct val="90000"/>
        </a:lnSpc>
        <a:spcBef>
          <a:spcPts val="329"/>
        </a:spcBef>
        <a:buFont typeface="Arial" panose="020B0604020202020204" pitchFamily="34" charset="0"/>
        <a:buChar char="•"/>
        <a:defRPr sz="1189" kern="1200">
          <a:solidFill>
            <a:schemeClr val="tx1"/>
          </a:solidFill>
          <a:latin typeface="Quicksand Light" pitchFamily="2" charset="0"/>
          <a:ea typeface="+mn-ea"/>
          <a:cs typeface="+mn-cs"/>
        </a:defRPr>
      </a:lvl4pPr>
      <a:lvl5pPr marL="1358206" indent="-150912" algn="l" defTabSz="603648" rtl="0" eaLnBrk="1" latinLnBrk="0" hangingPunct="1">
        <a:lnSpc>
          <a:spcPct val="90000"/>
        </a:lnSpc>
        <a:spcBef>
          <a:spcPts val="329"/>
        </a:spcBef>
        <a:buFont typeface="Arial" panose="020B0604020202020204" pitchFamily="34" charset="0"/>
        <a:buChar char="•"/>
        <a:defRPr sz="1189" kern="1200">
          <a:solidFill>
            <a:schemeClr val="tx1"/>
          </a:solidFill>
          <a:latin typeface="Quicksand Light" pitchFamily="2" charset="0"/>
          <a:ea typeface="+mn-ea"/>
          <a:cs typeface="+mn-cs"/>
        </a:defRPr>
      </a:lvl5pPr>
      <a:lvl6pPr marL="1660029" indent="-150912" algn="l" defTabSz="603648" rtl="0" eaLnBrk="1" latinLnBrk="0" hangingPunct="1">
        <a:lnSpc>
          <a:spcPct val="90000"/>
        </a:lnSpc>
        <a:spcBef>
          <a:spcPts val="329"/>
        </a:spcBef>
        <a:buFont typeface="Arial" panose="020B0604020202020204" pitchFamily="34" charset="0"/>
        <a:buChar char="•"/>
        <a:defRPr sz="1189" kern="1200">
          <a:solidFill>
            <a:schemeClr val="tx1"/>
          </a:solidFill>
          <a:latin typeface="+mn-lt"/>
          <a:ea typeface="+mn-ea"/>
          <a:cs typeface="+mn-cs"/>
        </a:defRPr>
      </a:lvl6pPr>
      <a:lvl7pPr marL="1961853" indent="-150912" algn="l" defTabSz="603648" rtl="0" eaLnBrk="1" latinLnBrk="0" hangingPunct="1">
        <a:lnSpc>
          <a:spcPct val="90000"/>
        </a:lnSpc>
        <a:spcBef>
          <a:spcPts val="329"/>
        </a:spcBef>
        <a:buFont typeface="Arial" panose="020B0604020202020204" pitchFamily="34" charset="0"/>
        <a:buChar char="•"/>
        <a:defRPr sz="1189" kern="1200">
          <a:solidFill>
            <a:schemeClr val="tx1"/>
          </a:solidFill>
          <a:latin typeface="+mn-lt"/>
          <a:ea typeface="+mn-ea"/>
          <a:cs typeface="+mn-cs"/>
        </a:defRPr>
      </a:lvl7pPr>
      <a:lvl8pPr marL="2263675" indent="-150912" algn="l" defTabSz="603648" rtl="0" eaLnBrk="1" latinLnBrk="0" hangingPunct="1">
        <a:lnSpc>
          <a:spcPct val="90000"/>
        </a:lnSpc>
        <a:spcBef>
          <a:spcPts val="329"/>
        </a:spcBef>
        <a:buFont typeface="Arial" panose="020B0604020202020204" pitchFamily="34" charset="0"/>
        <a:buChar char="•"/>
        <a:defRPr sz="1189" kern="1200">
          <a:solidFill>
            <a:schemeClr val="tx1"/>
          </a:solidFill>
          <a:latin typeface="+mn-lt"/>
          <a:ea typeface="+mn-ea"/>
          <a:cs typeface="+mn-cs"/>
        </a:defRPr>
      </a:lvl8pPr>
      <a:lvl9pPr marL="2565500" indent="-150912" algn="l" defTabSz="603648" rtl="0" eaLnBrk="1" latinLnBrk="0" hangingPunct="1">
        <a:lnSpc>
          <a:spcPct val="90000"/>
        </a:lnSpc>
        <a:spcBef>
          <a:spcPts val="329"/>
        </a:spcBef>
        <a:buFont typeface="Arial" panose="020B0604020202020204" pitchFamily="34" charset="0"/>
        <a:buChar char="•"/>
        <a:defRPr sz="1189" kern="1200">
          <a:solidFill>
            <a:schemeClr val="tx1"/>
          </a:solidFill>
          <a:latin typeface="+mn-lt"/>
          <a:ea typeface="+mn-ea"/>
          <a:cs typeface="+mn-cs"/>
        </a:defRPr>
      </a:lvl9pPr>
    </p:bodyStyle>
    <p:otherStyle>
      <a:defPPr>
        <a:defRPr lang="en-US"/>
      </a:defPPr>
      <a:lvl1pPr marL="0" algn="l" defTabSz="603648" rtl="0" eaLnBrk="1" latinLnBrk="0" hangingPunct="1">
        <a:defRPr sz="1189" kern="1200">
          <a:solidFill>
            <a:schemeClr val="tx1"/>
          </a:solidFill>
          <a:latin typeface="+mn-lt"/>
          <a:ea typeface="+mn-ea"/>
          <a:cs typeface="+mn-cs"/>
        </a:defRPr>
      </a:lvl1pPr>
      <a:lvl2pPr marL="301823" algn="l" defTabSz="603648" rtl="0" eaLnBrk="1" latinLnBrk="0" hangingPunct="1">
        <a:defRPr sz="1189" kern="1200">
          <a:solidFill>
            <a:schemeClr val="tx1"/>
          </a:solidFill>
          <a:latin typeface="+mn-lt"/>
          <a:ea typeface="+mn-ea"/>
          <a:cs typeface="+mn-cs"/>
        </a:defRPr>
      </a:lvl2pPr>
      <a:lvl3pPr marL="603648" algn="l" defTabSz="603648" rtl="0" eaLnBrk="1" latinLnBrk="0" hangingPunct="1">
        <a:defRPr sz="1189" kern="1200">
          <a:solidFill>
            <a:schemeClr val="tx1"/>
          </a:solidFill>
          <a:latin typeface="+mn-lt"/>
          <a:ea typeface="+mn-ea"/>
          <a:cs typeface="+mn-cs"/>
        </a:defRPr>
      </a:lvl3pPr>
      <a:lvl4pPr marL="905470" algn="l" defTabSz="603648" rtl="0" eaLnBrk="1" latinLnBrk="0" hangingPunct="1">
        <a:defRPr sz="1189" kern="1200">
          <a:solidFill>
            <a:schemeClr val="tx1"/>
          </a:solidFill>
          <a:latin typeface="+mn-lt"/>
          <a:ea typeface="+mn-ea"/>
          <a:cs typeface="+mn-cs"/>
        </a:defRPr>
      </a:lvl4pPr>
      <a:lvl5pPr marL="1207294" algn="l" defTabSz="603648" rtl="0" eaLnBrk="1" latinLnBrk="0" hangingPunct="1">
        <a:defRPr sz="1189" kern="1200">
          <a:solidFill>
            <a:schemeClr val="tx1"/>
          </a:solidFill>
          <a:latin typeface="+mn-lt"/>
          <a:ea typeface="+mn-ea"/>
          <a:cs typeface="+mn-cs"/>
        </a:defRPr>
      </a:lvl5pPr>
      <a:lvl6pPr marL="1509117" algn="l" defTabSz="603648" rtl="0" eaLnBrk="1" latinLnBrk="0" hangingPunct="1">
        <a:defRPr sz="1189" kern="1200">
          <a:solidFill>
            <a:schemeClr val="tx1"/>
          </a:solidFill>
          <a:latin typeface="+mn-lt"/>
          <a:ea typeface="+mn-ea"/>
          <a:cs typeface="+mn-cs"/>
        </a:defRPr>
      </a:lvl6pPr>
      <a:lvl7pPr marL="1810941" algn="l" defTabSz="603648" rtl="0" eaLnBrk="1" latinLnBrk="0" hangingPunct="1">
        <a:defRPr sz="1189" kern="1200">
          <a:solidFill>
            <a:schemeClr val="tx1"/>
          </a:solidFill>
          <a:latin typeface="+mn-lt"/>
          <a:ea typeface="+mn-ea"/>
          <a:cs typeface="+mn-cs"/>
        </a:defRPr>
      </a:lvl7pPr>
      <a:lvl8pPr marL="2112765" algn="l" defTabSz="603648" rtl="0" eaLnBrk="1" latinLnBrk="0" hangingPunct="1">
        <a:defRPr sz="1189" kern="1200">
          <a:solidFill>
            <a:schemeClr val="tx1"/>
          </a:solidFill>
          <a:latin typeface="+mn-lt"/>
          <a:ea typeface="+mn-ea"/>
          <a:cs typeface="+mn-cs"/>
        </a:defRPr>
      </a:lvl8pPr>
      <a:lvl9pPr marL="2414588" algn="l" defTabSz="603648" rtl="0" eaLnBrk="1" latinLnBrk="0" hangingPunct="1">
        <a:defRPr sz="11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child, little, young&#10;&#10;Description automatically generated">
            <a:extLst>
              <a:ext uri="{FF2B5EF4-FFF2-40B4-BE49-F238E27FC236}">
                <a16:creationId xmlns:a16="http://schemas.microsoft.com/office/drawing/2014/main" id="{97A3D380-C1CE-43A1-ADA1-503A615264A6}"/>
              </a:ext>
            </a:extLst>
          </p:cNvPr>
          <p:cNvPicPr>
            <a:picLocks noChangeAspect="1"/>
          </p:cNvPicPr>
          <p:nvPr/>
        </p:nvPicPr>
        <p:blipFill rotWithShape="1">
          <a:blip r:embed="rId2">
            <a:alphaModFix amt="30000"/>
          </a:blip>
          <a:srcRect l="30268" t="19219" r="8530" b="22283"/>
          <a:stretch/>
        </p:blipFill>
        <p:spPr>
          <a:xfrm>
            <a:off x="1" y="0"/>
            <a:ext cx="9906000" cy="6312310"/>
          </a:xfrm>
          <a:prstGeom prst="rect">
            <a:avLst/>
          </a:prstGeom>
        </p:spPr>
      </p:pic>
      <p:sp>
        <p:nvSpPr>
          <p:cNvPr id="4" name="Title 3">
            <a:extLst>
              <a:ext uri="{FF2B5EF4-FFF2-40B4-BE49-F238E27FC236}">
                <a16:creationId xmlns:a16="http://schemas.microsoft.com/office/drawing/2014/main" id="{5B5BADEE-94E8-4BFE-A865-8BE28221F73E}"/>
              </a:ext>
            </a:extLst>
          </p:cNvPr>
          <p:cNvSpPr>
            <a:spLocks noGrp="1"/>
          </p:cNvSpPr>
          <p:nvPr>
            <p:ph type="ctrTitle"/>
          </p:nvPr>
        </p:nvSpPr>
        <p:spPr/>
        <p:txBody>
          <a:bodyPr>
            <a:normAutofit/>
          </a:bodyPr>
          <a:lstStyle/>
          <a:p>
            <a:r>
              <a:rPr lang="en-GB" sz="5200" dirty="0">
                <a:latin typeface="Caveat"/>
                <a:sym typeface="Caveat"/>
              </a:rPr>
              <a:t>Exploring Kapow’s KS2 Music ‘Ancient History’ Topics </a:t>
            </a:r>
            <a:endParaRPr lang="en-GB" dirty="0"/>
          </a:p>
        </p:txBody>
      </p:sp>
      <p:sp>
        <p:nvSpPr>
          <p:cNvPr id="5" name="Subtitle 4">
            <a:extLst>
              <a:ext uri="{FF2B5EF4-FFF2-40B4-BE49-F238E27FC236}">
                <a16:creationId xmlns:a16="http://schemas.microsoft.com/office/drawing/2014/main" id="{67FAB487-E0E3-443C-82E6-1BEB84D71576}"/>
              </a:ext>
            </a:extLst>
          </p:cNvPr>
          <p:cNvSpPr>
            <a:spLocks noGrp="1"/>
          </p:cNvSpPr>
          <p:nvPr>
            <p:ph type="subTitle" idx="1"/>
          </p:nvPr>
        </p:nvSpPr>
        <p:spPr>
          <a:xfrm>
            <a:off x="3057525" y="3569596"/>
            <a:ext cx="3790950" cy="430168"/>
          </a:xfrm>
          <a:solidFill>
            <a:srgbClr val="FFFFFF">
              <a:alpha val="20000"/>
            </a:srgbClr>
          </a:solidFill>
        </p:spPr>
        <p:txBody>
          <a:bodyPr anchor="b">
            <a:normAutofit fontScale="70000" lnSpcReduction="20000"/>
          </a:bodyPr>
          <a:lstStyle/>
          <a:p>
            <a:r>
              <a:rPr lang="en-GB" sz="3033" b="1" dirty="0">
                <a:latin typeface="Lato" panose="020F0502020204030203" pitchFamily="34" charset="0"/>
                <a:ea typeface="Caveat"/>
                <a:cs typeface="Caveat"/>
                <a:sym typeface="Caveat"/>
              </a:rPr>
              <a:t>- with Dr Elizabeth Stafford</a:t>
            </a:r>
            <a:endParaRPr lang="en-GB" sz="3033" dirty="0">
              <a:latin typeface="Lato" panose="020F0502020204030203" pitchFamily="34" charset="0"/>
            </a:endParaRPr>
          </a:p>
        </p:txBody>
      </p:sp>
      <p:pic>
        <p:nvPicPr>
          <p:cNvPr id="16" name="Picture 15" descr="A picture containing drawing, light&#10;&#10;Description automatically generated">
            <a:extLst>
              <a:ext uri="{FF2B5EF4-FFF2-40B4-BE49-F238E27FC236}">
                <a16:creationId xmlns:a16="http://schemas.microsoft.com/office/drawing/2014/main" id="{15CE951E-1787-4400-80F1-7407A61C3648}"/>
              </a:ext>
            </a:extLst>
          </p:cNvPr>
          <p:cNvPicPr>
            <a:picLocks noChangeAspect="1"/>
          </p:cNvPicPr>
          <p:nvPr/>
        </p:nvPicPr>
        <p:blipFill>
          <a:blip r:embed="rId3"/>
          <a:stretch>
            <a:fillRect/>
          </a:stretch>
        </p:blipFill>
        <p:spPr>
          <a:xfrm>
            <a:off x="8073218" y="857714"/>
            <a:ext cx="1539399" cy="769700"/>
          </a:xfrm>
          <a:prstGeom prst="rect">
            <a:avLst/>
          </a:prstGeom>
        </p:spPr>
      </p:pic>
      <p:pic>
        <p:nvPicPr>
          <p:cNvPr id="3" name="Picture 2" descr="A person smiling for the camera&#10;&#10;Description automatically generated">
            <a:extLst>
              <a:ext uri="{FF2B5EF4-FFF2-40B4-BE49-F238E27FC236}">
                <a16:creationId xmlns:a16="http://schemas.microsoft.com/office/drawing/2014/main" id="{C0523B1E-609F-4ADE-AEBC-F73ED3269289}"/>
              </a:ext>
            </a:extLst>
          </p:cNvPr>
          <p:cNvPicPr>
            <a:picLocks noChangeAspect="1"/>
          </p:cNvPicPr>
          <p:nvPr/>
        </p:nvPicPr>
        <p:blipFill>
          <a:blip r:embed="rId4"/>
          <a:stretch>
            <a:fillRect/>
          </a:stretch>
        </p:blipFill>
        <p:spPr>
          <a:xfrm>
            <a:off x="3849863" y="4246328"/>
            <a:ext cx="1819418" cy="1819418"/>
          </a:xfrm>
          <a:prstGeom prst="rect">
            <a:avLst/>
          </a:prstGeom>
        </p:spPr>
      </p:pic>
    </p:spTree>
    <p:extLst>
      <p:ext uri="{BB962C8B-B14F-4D97-AF65-F5344CB8AC3E}">
        <p14:creationId xmlns:p14="http://schemas.microsoft.com/office/powerpoint/2010/main" val="350065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4" name="Google Shape;55;p13">
            <a:extLst>
              <a:ext uri="{FF2B5EF4-FFF2-40B4-BE49-F238E27FC236}">
                <a16:creationId xmlns:a16="http://schemas.microsoft.com/office/drawing/2014/main" id="{9934557B-EE10-4D75-BE90-BB7A41AB4272}"/>
              </a:ext>
            </a:extLst>
          </p:cNvPr>
          <p:cNvPicPr preferRelativeResize="0"/>
          <p:nvPr/>
        </p:nvPicPr>
        <p:blipFill rotWithShape="1">
          <a:blip r:embed="rId3">
            <a:alphaModFix/>
          </a:blip>
          <a:srcRect/>
          <a:stretch/>
        </p:blipFill>
        <p:spPr>
          <a:xfrm>
            <a:off x="681037" y="434024"/>
            <a:ext cx="2449564" cy="689108"/>
          </a:xfrm>
          <a:prstGeom prst="rect">
            <a:avLst/>
          </a:prstGeom>
          <a:noFill/>
          <a:ln>
            <a:noFill/>
          </a:ln>
        </p:spPr>
      </p:pic>
      <p:sp>
        <p:nvSpPr>
          <p:cNvPr id="66" name="Google Shape;66;p14"/>
          <p:cNvSpPr txBox="1">
            <a:spLocks noGrp="1"/>
          </p:cNvSpPr>
          <p:nvPr>
            <p:ph type="title"/>
          </p:nvPr>
        </p:nvSpPr>
        <p:spPr>
          <a:prstGeom prst="rect">
            <a:avLst/>
          </a:prstGeom>
          <a:noFill/>
          <a:ln>
            <a:noFill/>
          </a:ln>
        </p:spPr>
        <p:txBody>
          <a:bodyPr spcFirstLastPara="1" vert="horz" wrap="square" lIns="99044" tIns="99044" rIns="99044" bIns="99044" rtlCol="0" anchor="t" anchorCtr="0">
            <a:noAutofit/>
          </a:bodyPr>
          <a:lstStyle/>
          <a:p>
            <a:pPr>
              <a:lnSpc>
                <a:spcPct val="100000"/>
              </a:lnSpc>
            </a:pPr>
            <a:r>
              <a:rPr lang="en-GB" sz="3300" dirty="0">
                <a:latin typeface="Caveat"/>
                <a:ea typeface="Caveat"/>
                <a:cs typeface="Caveat"/>
                <a:sym typeface="Caveat"/>
              </a:rPr>
              <a:t>Egyptians Taster</a:t>
            </a:r>
            <a:br>
              <a:rPr lang="en-GB" sz="3250" dirty="0">
                <a:latin typeface="Caveat"/>
                <a:ea typeface="Caveat"/>
                <a:cs typeface="Caveat"/>
                <a:sym typeface="Caveat"/>
              </a:rPr>
            </a:br>
            <a:br>
              <a:rPr lang="en-GB" sz="1192" dirty="0">
                <a:latin typeface="Caveat"/>
                <a:ea typeface="Caveat"/>
                <a:cs typeface="Caveat"/>
                <a:sym typeface="Caveat"/>
              </a:rPr>
            </a:br>
            <a:br>
              <a:rPr lang="en-GB" sz="1192" dirty="0">
                <a:latin typeface="Caveat"/>
                <a:ea typeface="Caveat"/>
                <a:cs typeface="Caveat"/>
                <a:sym typeface="Caveat"/>
              </a:rPr>
            </a:br>
            <a:r>
              <a:rPr lang="en-GB" sz="2100" dirty="0">
                <a:latin typeface="+mn-lt"/>
                <a:ea typeface="Caveat"/>
                <a:cs typeface="Caveat"/>
                <a:sym typeface="Caveat"/>
              </a:rPr>
              <a:t>Pitch Pyramids</a:t>
            </a:r>
            <a:endParaRPr sz="2100" dirty="0">
              <a:latin typeface="+mn-lt"/>
              <a:ea typeface="Roboto"/>
              <a:cs typeface="Roboto"/>
              <a:sym typeface="Roboto"/>
            </a:endParaRPr>
          </a:p>
        </p:txBody>
      </p:sp>
      <p:pic>
        <p:nvPicPr>
          <p:cNvPr id="5" name="Picture 4">
            <a:extLst>
              <a:ext uri="{FF2B5EF4-FFF2-40B4-BE49-F238E27FC236}">
                <a16:creationId xmlns:a16="http://schemas.microsoft.com/office/drawing/2014/main" id="{5EA24852-F6D3-2744-8F27-2CB030FC3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337" y="2244034"/>
            <a:ext cx="4645159" cy="817688"/>
          </a:xfrm>
          <a:prstGeom prst="rect">
            <a:avLst/>
          </a:prstGeom>
        </p:spPr>
      </p:pic>
      <p:pic>
        <p:nvPicPr>
          <p:cNvPr id="3" name="Picture 2" descr="A close up of a sign&#10;&#10;Description automatically generated">
            <a:extLst>
              <a:ext uri="{FF2B5EF4-FFF2-40B4-BE49-F238E27FC236}">
                <a16:creationId xmlns:a16="http://schemas.microsoft.com/office/drawing/2014/main" id="{41A8C2E8-4896-A243-A0AC-32A80CC5E6A4}"/>
              </a:ext>
            </a:extLst>
          </p:cNvPr>
          <p:cNvPicPr>
            <a:picLocks noChangeAspect="1"/>
          </p:cNvPicPr>
          <p:nvPr/>
        </p:nvPicPr>
        <p:blipFill>
          <a:blip r:embed="rId5"/>
          <a:stretch>
            <a:fillRect/>
          </a:stretch>
        </p:blipFill>
        <p:spPr>
          <a:xfrm>
            <a:off x="4976337" y="3353143"/>
            <a:ext cx="4746625" cy="2115344"/>
          </a:xfrm>
          <a:prstGeom prst="rect">
            <a:avLst/>
          </a:prstGeom>
        </p:spPr>
      </p:pic>
      <p:pic>
        <p:nvPicPr>
          <p:cNvPr id="7" name="Picture 6">
            <a:extLst>
              <a:ext uri="{FF2B5EF4-FFF2-40B4-BE49-F238E27FC236}">
                <a16:creationId xmlns:a16="http://schemas.microsoft.com/office/drawing/2014/main" id="{C2565EC4-73BA-4591-94F3-6EAC7ECDBC68}"/>
              </a:ext>
            </a:extLst>
          </p:cNvPr>
          <p:cNvPicPr>
            <a:picLocks noChangeAspect="1"/>
          </p:cNvPicPr>
          <p:nvPr/>
        </p:nvPicPr>
        <p:blipFill>
          <a:blip r:embed="rId6"/>
          <a:stretch>
            <a:fillRect/>
          </a:stretch>
        </p:blipFill>
        <p:spPr>
          <a:xfrm>
            <a:off x="284504" y="2099825"/>
            <a:ext cx="4552088" cy="3368662"/>
          </a:xfrm>
          <a:prstGeom prst="rect">
            <a:avLst/>
          </a:prstGeom>
        </p:spPr>
      </p:pic>
    </p:spTree>
    <p:extLst>
      <p:ext uri="{BB962C8B-B14F-4D97-AF65-F5344CB8AC3E}">
        <p14:creationId xmlns:p14="http://schemas.microsoft.com/office/powerpoint/2010/main" val="1779017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 name="Google Shape;55;p13">
            <a:extLst>
              <a:ext uri="{FF2B5EF4-FFF2-40B4-BE49-F238E27FC236}">
                <a16:creationId xmlns:a16="http://schemas.microsoft.com/office/drawing/2014/main" id="{4EAF119B-6F69-47B7-862E-EB906F8632F4}"/>
              </a:ext>
            </a:extLst>
          </p:cNvPr>
          <p:cNvPicPr preferRelativeResize="0"/>
          <p:nvPr/>
        </p:nvPicPr>
        <p:blipFill rotWithShape="1">
          <a:blip r:embed="rId3">
            <a:alphaModFix/>
          </a:blip>
          <a:srcRect/>
          <a:stretch/>
        </p:blipFill>
        <p:spPr>
          <a:xfrm>
            <a:off x="681037" y="434024"/>
            <a:ext cx="1702302" cy="689108"/>
          </a:xfrm>
          <a:prstGeom prst="rect">
            <a:avLst/>
          </a:prstGeom>
          <a:noFill/>
          <a:ln>
            <a:noFill/>
          </a:ln>
        </p:spPr>
      </p:pic>
      <p:sp>
        <p:nvSpPr>
          <p:cNvPr id="66" name="Google Shape;66;p14"/>
          <p:cNvSpPr txBox="1">
            <a:spLocks noGrp="1"/>
          </p:cNvSpPr>
          <p:nvPr>
            <p:ph type="title"/>
          </p:nvPr>
        </p:nvSpPr>
        <p:spPr>
          <a:prstGeom prst="rect">
            <a:avLst/>
          </a:prstGeom>
          <a:noFill/>
          <a:ln>
            <a:noFill/>
          </a:ln>
        </p:spPr>
        <p:txBody>
          <a:bodyPr spcFirstLastPara="1" vert="horz" wrap="square" lIns="99044" tIns="99044" rIns="99044" bIns="99044" rtlCol="0" anchor="t" anchorCtr="0">
            <a:noAutofit/>
          </a:bodyPr>
          <a:lstStyle/>
          <a:p>
            <a:pPr>
              <a:lnSpc>
                <a:spcPct val="100000"/>
              </a:lnSpc>
            </a:pPr>
            <a:r>
              <a:rPr lang="en-GB" sz="3300" dirty="0">
                <a:latin typeface="Caveat"/>
                <a:ea typeface="Caveat"/>
                <a:cs typeface="Caveat"/>
                <a:sym typeface="Caveat"/>
              </a:rPr>
              <a:t>Top tips</a:t>
            </a:r>
            <a:endParaRPr sz="3300" dirty="0">
              <a:latin typeface="Roboto"/>
              <a:ea typeface="Roboto"/>
              <a:cs typeface="Roboto"/>
              <a:sym typeface="Roboto"/>
            </a:endParaRPr>
          </a:p>
        </p:txBody>
      </p:sp>
      <p:sp>
        <p:nvSpPr>
          <p:cNvPr id="8" name="Google Shape;54;p13"/>
          <p:cNvSpPr txBox="1">
            <a:spLocks noGrp="1"/>
          </p:cNvSpPr>
          <p:nvPr>
            <p:ph idx="1"/>
          </p:nvPr>
        </p:nvSpPr>
        <p:spPr>
          <a:xfrm>
            <a:off x="681038" y="1192027"/>
            <a:ext cx="8543925" cy="4984936"/>
          </a:xfrm>
          <a:prstGeom prst="rect">
            <a:avLst/>
          </a:prstGeom>
          <a:noFill/>
          <a:ln>
            <a:noFill/>
          </a:ln>
        </p:spPr>
        <p:txBody>
          <a:bodyPr spcFirstLastPara="1" vert="horz" wrap="square" lIns="99044" tIns="99044" rIns="99044" bIns="99044" rtlCol="0" anchor="t" anchorCtr="0">
            <a:noAutofit/>
          </a:bodyPr>
          <a:lstStyle/>
          <a:p>
            <a:pPr marL="490117" indent="-490117">
              <a:lnSpc>
                <a:spcPct val="100000"/>
              </a:lnSpc>
              <a:spcBef>
                <a:spcPts val="650"/>
              </a:spcBef>
              <a:buFont typeface="Lucida Grande"/>
              <a:buChar char="♫"/>
            </a:pPr>
            <a:r>
              <a:rPr lang="en-GB" sz="2000" dirty="0">
                <a:latin typeface="+mn-lt"/>
                <a:ea typeface="Roboto"/>
                <a:cs typeface="Roboto"/>
                <a:sym typeface="Roboto"/>
              </a:rPr>
              <a:t>Watch the videos!</a:t>
            </a:r>
          </a:p>
          <a:p>
            <a:pPr marL="490117" indent="-490117">
              <a:lnSpc>
                <a:spcPct val="100000"/>
              </a:lnSpc>
              <a:spcBef>
                <a:spcPts val="650"/>
              </a:spcBef>
              <a:buFont typeface="Lucida Grande"/>
              <a:buChar char="♫"/>
            </a:pPr>
            <a:r>
              <a:rPr lang="en-GB" sz="2000" dirty="0">
                <a:latin typeface="+mn-lt"/>
                <a:ea typeface="Roboto"/>
                <a:cs typeface="Roboto"/>
                <a:sym typeface="Roboto"/>
              </a:rPr>
              <a:t>Practise the activities</a:t>
            </a:r>
          </a:p>
          <a:p>
            <a:pPr marL="490117" indent="-490117">
              <a:lnSpc>
                <a:spcPct val="100000"/>
              </a:lnSpc>
              <a:spcBef>
                <a:spcPts val="650"/>
              </a:spcBef>
              <a:buFont typeface="Lucida Grande"/>
              <a:buChar char="♫"/>
            </a:pPr>
            <a:r>
              <a:rPr lang="en-GB" sz="2000" dirty="0">
                <a:latin typeface="+mn-lt"/>
                <a:ea typeface="Roboto"/>
                <a:cs typeface="Roboto"/>
                <a:sym typeface="Roboto"/>
              </a:rPr>
              <a:t>Don’t be afraid!</a:t>
            </a:r>
          </a:p>
          <a:p>
            <a:pPr marL="0" indent="0">
              <a:lnSpc>
                <a:spcPct val="100000"/>
              </a:lnSpc>
              <a:spcBef>
                <a:spcPts val="650"/>
              </a:spcBef>
              <a:buNone/>
            </a:pPr>
            <a:endParaRPr lang="en-GB" sz="2000" dirty="0">
              <a:latin typeface="+mn-lt"/>
              <a:ea typeface="Roboto"/>
              <a:cs typeface="Roboto"/>
              <a:sym typeface="Roboto"/>
            </a:endParaRPr>
          </a:p>
        </p:txBody>
      </p:sp>
      <p:pic>
        <p:nvPicPr>
          <p:cNvPr id="4" name="Picture 3" descr="Graphical user interface, application&#10;&#10;Description automatically generated">
            <a:extLst>
              <a:ext uri="{FF2B5EF4-FFF2-40B4-BE49-F238E27FC236}">
                <a16:creationId xmlns:a16="http://schemas.microsoft.com/office/drawing/2014/main" id="{45C16C77-0968-9B4F-B7DE-8C14F8AAA36D}"/>
              </a:ext>
            </a:extLst>
          </p:cNvPr>
          <p:cNvPicPr>
            <a:picLocks noChangeAspect="1"/>
          </p:cNvPicPr>
          <p:nvPr/>
        </p:nvPicPr>
        <p:blipFill>
          <a:blip r:embed="rId4"/>
          <a:stretch>
            <a:fillRect/>
          </a:stretch>
        </p:blipFill>
        <p:spPr>
          <a:xfrm>
            <a:off x="1667807" y="2579530"/>
            <a:ext cx="6570387" cy="3597433"/>
          </a:xfrm>
          <a:prstGeom prst="rect">
            <a:avLst/>
          </a:prstGeom>
          <a:ln>
            <a:solidFill>
              <a:srgbClr val="F86624"/>
            </a:solidFill>
          </a:ln>
        </p:spPr>
      </p:pic>
      <p:sp>
        <p:nvSpPr>
          <p:cNvPr id="3" name="Rectangle 2">
            <a:extLst>
              <a:ext uri="{FF2B5EF4-FFF2-40B4-BE49-F238E27FC236}">
                <a16:creationId xmlns:a16="http://schemas.microsoft.com/office/drawing/2014/main" id="{55ED282F-2E54-4293-AED3-6599C6E8B47F}"/>
              </a:ext>
            </a:extLst>
          </p:cNvPr>
          <p:cNvSpPr/>
          <p:nvPr/>
        </p:nvSpPr>
        <p:spPr>
          <a:xfrm>
            <a:off x="2235855" y="4566101"/>
            <a:ext cx="1327355" cy="253672"/>
          </a:xfrm>
          <a:prstGeom prst="rect">
            <a:avLst/>
          </a:prstGeom>
          <a:noFill/>
          <a:ln>
            <a:solidFill>
              <a:srgbClr val="F86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4768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Google Shape;55;p13">
            <a:extLst>
              <a:ext uri="{FF2B5EF4-FFF2-40B4-BE49-F238E27FC236}">
                <a16:creationId xmlns:a16="http://schemas.microsoft.com/office/drawing/2014/main" id="{10557D22-2A78-427F-B93F-AAC8F2AD5296}"/>
              </a:ext>
            </a:extLst>
          </p:cNvPr>
          <p:cNvPicPr preferRelativeResize="0"/>
          <p:nvPr/>
        </p:nvPicPr>
        <p:blipFill rotWithShape="1">
          <a:blip r:embed="rId3">
            <a:alphaModFix/>
          </a:blip>
          <a:srcRect/>
          <a:stretch/>
        </p:blipFill>
        <p:spPr>
          <a:xfrm>
            <a:off x="681037" y="434024"/>
            <a:ext cx="2449564" cy="689108"/>
          </a:xfrm>
          <a:prstGeom prst="rect">
            <a:avLst/>
          </a:prstGeom>
          <a:noFill/>
          <a:ln>
            <a:noFill/>
          </a:ln>
        </p:spPr>
      </p:pic>
      <p:sp>
        <p:nvSpPr>
          <p:cNvPr id="56" name="Google Shape;56;p13"/>
          <p:cNvSpPr txBox="1">
            <a:spLocks noGrp="1"/>
          </p:cNvSpPr>
          <p:nvPr>
            <p:ph type="title"/>
          </p:nvPr>
        </p:nvSpPr>
        <p:spPr>
          <a:prstGeom prst="rect">
            <a:avLst/>
          </a:prstGeom>
          <a:noFill/>
          <a:ln>
            <a:noFill/>
          </a:ln>
        </p:spPr>
        <p:txBody>
          <a:bodyPr spcFirstLastPara="1" vert="horz" wrap="square" lIns="99044" tIns="99044" rIns="99044" bIns="99044" rtlCol="0" anchor="t" anchorCtr="0">
            <a:noAutofit/>
          </a:bodyPr>
          <a:lstStyle/>
          <a:p>
            <a:pPr>
              <a:lnSpc>
                <a:spcPct val="100000"/>
              </a:lnSpc>
            </a:pPr>
            <a:r>
              <a:rPr lang="en-GB" sz="3300" dirty="0">
                <a:latin typeface="Caveat"/>
                <a:ea typeface="Caveat"/>
                <a:cs typeface="Caveat"/>
                <a:sym typeface="Caveat"/>
              </a:rPr>
              <a:t>Housekeeping:</a:t>
            </a:r>
            <a:endParaRPr sz="3300" dirty="0">
              <a:latin typeface="Roboto"/>
              <a:ea typeface="Roboto"/>
              <a:cs typeface="Roboto"/>
              <a:sym typeface="Roboto"/>
            </a:endParaRPr>
          </a:p>
        </p:txBody>
      </p:sp>
      <p:sp>
        <p:nvSpPr>
          <p:cNvPr id="54" name="Google Shape;54;p13"/>
          <p:cNvSpPr txBox="1">
            <a:spLocks noGrp="1"/>
          </p:cNvSpPr>
          <p:nvPr>
            <p:ph idx="1"/>
          </p:nvPr>
        </p:nvSpPr>
        <p:spPr>
          <a:xfrm>
            <a:off x="681038" y="1192027"/>
            <a:ext cx="8543925" cy="4984936"/>
          </a:xfrm>
          <a:prstGeom prst="rect">
            <a:avLst/>
          </a:prstGeom>
          <a:noFill/>
          <a:ln>
            <a:noFill/>
          </a:ln>
        </p:spPr>
        <p:txBody>
          <a:bodyPr spcFirstLastPara="1" vert="horz" wrap="square" lIns="99044" tIns="99044" rIns="99044" bIns="99044" rtlCol="0" anchor="t" anchorCtr="0">
            <a:noAutofit/>
          </a:bodyPr>
          <a:lstStyle/>
          <a:p>
            <a:pPr marL="426487" indent="-309547">
              <a:lnSpc>
                <a:spcPct val="100000"/>
              </a:lnSpc>
              <a:spcBef>
                <a:spcPts val="758"/>
              </a:spcBef>
              <a:spcAft>
                <a:spcPts val="1500"/>
              </a:spcAft>
              <a:buSzPts val="1900"/>
            </a:pPr>
            <a:r>
              <a:rPr lang="en-GB" sz="2000" dirty="0">
                <a:latin typeface="+mn-lt"/>
                <a:ea typeface="Lato Light" panose="020F0502020204030203" pitchFamily="34" charset="0"/>
                <a:cs typeface="Lato Light" panose="020F0502020204030203" pitchFamily="34" charset="0"/>
                <a:sym typeface="Roboto"/>
              </a:rPr>
              <a:t>Your presenter today is primary music expert Elizabeth Stafford.</a:t>
            </a:r>
            <a:endParaRPr sz="2000" dirty="0">
              <a:latin typeface="+mn-lt"/>
              <a:ea typeface="Lato Light" panose="020F0502020204030203" pitchFamily="34" charset="0"/>
              <a:cs typeface="Lato Light" panose="020F0502020204030203" pitchFamily="34" charset="0"/>
              <a:sym typeface="Roboto"/>
            </a:endParaRPr>
          </a:p>
          <a:p>
            <a:pPr marL="426487" indent="-309547">
              <a:lnSpc>
                <a:spcPct val="100000"/>
              </a:lnSpc>
              <a:spcBef>
                <a:spcPts val="758"/>
              </a:spcBef>
              <a:spcAft>
                <a:spcPts val="1500"/>
              </a:spcAft>
              <a:buSzPts val="1900"/>
            </a:pPr>
            <a:r>
              <a:rPr lang="en-GB" sz="2000" dirty="0">
                <a:latin typeface="+mn-lt"/>
                <a:ea typeface="Lato Light" panose="020F0502020204030203" pitchFamily="34" charset="0"/>
                <a:cs typeface="Lato Light" panose="020F0502020204030203" pitchFamily="34" charset="0"/>
                <a:sym typeface="Roboto"/>
              </a:rPr>
              <a:t>Elizabeth will be presenting slides on her screen.</a:t>
            </a:r>
            <a:endParaRPr sz="2000" dirty="0">
              <a:latin typeface="+mn-lt"/>
              <a:ea typeface="Lato Light" panose="020F0502020204030203" pitchFamily="34" charset="0"/>
              <a:cs typeface="Lato Light" panose="020F0502020204030203" pitchFamily="34" charset="0"/>
              <a:sym typeface="Roboto"/>
            </a:endParaRPr>
          </a:p>
          <a:p>
            <a:pPr marL="426487" indent="-309547">
              <a:lnSpc>
                <a:spcPct val="100000"/>
              </a:lnSpc>
              <a:spcBef>
                <a:spcPts val="758"/>
              </a:spcBef>
              <a:spcAft>
                <a:spcPts val="1500"/>
              </a:spcAft>
              <a:buSzPts val="1900"/>
            </a:pPr>
            <a:r>
              <a:rPr lang="en-GB" sz="2000" dirty="0">
                <a:latin typeface="+mn-lt"/>
                <a:ea typeface="Lato Light" panose="020F0502020204030203" pitchFamily="34" charset="0"/>
                <a:cs typeface="Lato Light" panose="020F0502020204030203" pitchFamily="34" charset="0"/>
                <a:sym typeface="Roboto"/>
              </a:rPr>
              <a:t>Please mute your mic.</a:t>
            </a:r>
            <a:endParaRPr sz="2000" dirty="0">
              <a:latin typeface="+mn-lt"/>
              <a:ea typeface="Lato Light" panose="020F0502020204030203" pitchFamily="34" charset="0"/>
              <a:cs typeface="Lato Light" panose="020F0502020204030203" pitchFamily="34" charset="0"/>
              <a:sym typeface="Roboto"/>
            </a:endParaRPr>
          </a:p>
          <a:p>
            <a:pPr marL="426487" indent="-309547">
              <a:lnSpc>
                <a:spcPct val="100000"/>
              </a:lnSpc>
              <a:spcBef>
                <a:spcPts val="758"/>
              </a:spcBef>
              <a:spcAft>
                <a:spcPts val="1500"/>
              </a:spcAft>
              <a:buSzPts val="1900"/>
            </a:pPr>
            <a:r>
              <a:rPr lang="en-GB" sz="2000" dirty="0">
                <a:latin typeface="+mn-lt"/>
                <a:ea typeface="Lato Light" panose="020F0502020204030203" pitchFamily="34" charset="0"/>
                <a:cs typeface="Lato Light" panose="020F0502020204030203" pitchFamily="34" charset="0"/>
                <a:sym typeface="Roboto"/>
              </a:rPr>
              <a:t>You can keep your camera on or turn it off.</a:t>
            </a:r>
            <a:endParaRPr sz="2000" dirty="0">
              <a:latin typeface="+mn-lt"/>
              <a:ea typeface="Lato Light" panose="020F0502020204030203" pitchFamily="34" charset="0"/>
              <a:cs typeface="Lato Light" panose="020F0502020204030203" pitchFamily="34" charset="0"/>
              <a:sym typeface="Roboto"/>
            </a:endParaRPr>
          </a:p>
          <a:p>
            <a:pPr marL="426487" indent="-309547">
              <a:lnSpc>
                <a:spcPct val="100000"/>
              </a:lnSpc>
              <a:spcBef>
                <a:spcPts val="758"/>
              </a:spcBef>
              <a:spcAft>
                <a:spcPts val="1500"/>
              </a:spcAft>
              <a:buSzPts val="1900"/>
            </a:pPr>
            <a:r>
              <a:rPr lang="en-GB" sz="2000" dirty="0">
                <a:latin typeface="+mn-lt"/>
                <a:ea typeface="Lato Light" panose="020F0502020204030203" pitchFamily="34" charset="0"/>
                <a:cs typeface="Lato Light" panose="020F0502020204030203" pitchFamily="34" charset="0"/>
                <a:sym typeface="Roboto"/>
              </a:rPr>
              <a:t>The session will finish with your questions.  </a:t>
            </a:r>
            <a:br>
              <a:rPr lang="en-GB" sz="2000" dirty="0">
                <a:latin typeface="+mn-lt"/>
                <a:ea typeface="Lato Light" panose="020F0502020204030203" pitchFamily="34" charset="0"/>
                <a:cs typeface="Lato Light" panose="020F0502020204030203" pitchFamily="34" charset="0"/>
                <a:sym typeface="Roboto"/>
              </a:rPr>
            </a:br>
            <a:r>
              <a:rPr lang="en-GB" sz="2000" dirty="0">
                <a:latin typeface="+mn-lt"/>
                <a:ea typeface="Lato Light" panose="020F0502020204030203" pitchFamily="34" charset="0"/>
                <a:cs typeface="Lato Light" panose="020F0502020204030203" pitchFamily="34" charset="0"/>
                <a:sym typeface="Roboto"/>
              </a:rPr>
              <a:t>Please type any questions into the chat box any time during the session, and they will be addressed at the end.</a:t>
            </a:r>
            <a:endParaRPr sz="2000" dirty="0">
              <a:latin typeface="+mn-lt"/>
              <a:ea typeface="Lato Light" panose="020F0502020204030203" pitchFamily="34" charset="0"/>
              <a:cs typeface="Lato Light" panose="020F0502020204030203" pitchFamily="34" charset="0"/>
              <a:sym typeface="Roboto"/>
            </a:endParaRPr>
          </a:p>
          <a:p>
            <a:pPr marL="426487" indent="-309547">
              <a:lnSpc>
                <a:spcPct val="100000"/>
              </a:lnSpc>
              <a:spcBef>
                <a:spcPts val="758"/>
              </a:spcBef>
              <a:spcAft>
                <a:spcPts val="1500"/>
              </a:spcAft>
              <a:buSzPts val="1900"/>
            </a:pPr>
            <a:r>
              <a:rPr lang="en-GB" sz="2000" b="1" dirty="0">
                <a:latin typeface="+mn-lt"/>
                <a:ea typeface="Roboto"/>
                <a:cs typeface="Roboto"/>
                <a:sym typeface="Roboto"/>
              </a:rPr>
              <a:t>Please note this session will be recorded.</a:t>
            </a:r>
            <a:endParaRPr sz="2000" b="1" dirty="0">
              <a:latin typeface="+mn-lt"/>
              <a:ea typeface="Roboto"/>
              <a:cs typeface="Roboto"/>
              <a:sym typeface="Roboto"/>
            </a:endParaRPr>
          </a:p>
        </p:txBody>
      </p:sp>
      <p:pic>
        <p:nvPicPr>
          <p:cNvPr id="5" name="Picture 4" descr="A person smiling for the camera&#10;&#10;Description automatically generated">
            <a:extLst>
              <a:ext uri="{FF2B5EF4-FFF2-40B4-BE49-F238E27FC236}">
                <a16:creationId xmlns:a16="http://schemas.microsoft.com/office/drawing/2014/main" id="{AEDC035C-C41A-431B-9C77-647BD2A16953}"/>
              </a:ext>
            </a:extLst>
          </p:cNvPr>
          <p:cNvPicPr>
            <a:picLocks noChangeAspect="1"/>
          </p:cNvPicPr>
          <p:nvPr/>
        </p:nvPicPr>
        <p:blipFill>
          <a:blip r:embed="rId4"/>
          <a:stretch>
            <a:fillRect/>
          </a:stretch>
        </p:blipFill>
        <p:spPr>
          <a:xfrm>
            <a:off x="6987698" y="1974766"/>
            <a:ext cx="1819418" cy="1819418"/>
          </a:xfrm>
          <a:prstGeom prst="rect">
            <a:avLst/>
          </a:prstGeom>
        </p:spPr>
      </p:pic>
    </p:spTree>
    <p:extLst>
      <p:ext uri="{BB962C8B-B14F-4D97-AF65-F5344CB8AC3E}">
        <p14:creationId xmlns:p14="http://schemas.microsoft.com/office/powerpoint/2010/main" val="906301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 name="Google Shape;55;p13">
            <a:extLst>
              <a:ext uri="{FF2B5EF4-FFF2-40B4-BE49-F238E27FC236}">
                <a16:creationId xmlns:a16="http://schemas.microsoft.com/office/drawing/2014/main" id="{C2AA5EA3-613C-4BFE-85FA-A6BDCB7CA4B2}"/>
              </a:ext>
            </a:extLst>
          </p:cNvPr>
          <p:cNvPicPr preferRelativeResize="0"/>
          <p:nvPr/>
        </p:nvPicPr>
        <p:blipFill rotWithShape="1">
          <a:blip r:embed="rId3">
            <a:alphaModFix/>
          </a:blip>
          <a:srcRect/>
          <a:stretch/>
        </p:blipFill>
        <p:spPr>
          <a:xfrm>
            <a:off x="681037" y="434024"/>
            <a:ext cx="2449564" cy="689108"/>
          </a:xfrm>
          <a:prstGeom prst="rect">
            <a:avLst/>
          </a:prstGeom>
          <a:noFill/>
          <a:ln>
            <a:noFill/>
          </a:ln>
        </p:spPr>
      </p:pic>
      <p:sp>
        <p:nvSpPr>
          <p:cNvPr id="66" name="Google Shape;66;p14"/>
          <p:cNvSpPr txBox="1">
            <a:spLocks noGrp="1"/>
          </p:cNvSpPr>
          <p:nvPr>
            <p:ph type="title"/>
          </p:nvPr>
        </p:nvSpPr>
        <p:spPr>
          <a:prstGeom prst="rect">
            <a:avLst/>
          </a:prstGeom>
          <a:noFill/>
          <a:ln>
            <a:noFill/>
          </a:ln>
        </p:spPr>
        <p:txBody>
          <a:bodyPr spcFirstLastPara="1" vert="horz" wrap="square" lIns="99044" tIns="99044" rIns="99044" bIns="99044" rtlCol="0" anchor="t" anchorCtr="0">
            <a:noAutofit/>
          </a:bodyPr>
          <a:lstStyle/>
          <a:p>
            <a:pPr>
              <a:lnSpc>
                <a:spcPct val="100000"/>
              </a:lnSpc>
            </a:pPr>
            <a:r>
              <a:rPr lang="en-GB" sz="3300" dirty="0">
                <a:latin typeface="Caveat"/>
                <a:ea typeface="Caveat"/>
                <a:cs typeface="Caveat"/>
                <a:sym typeface="Caveat"/>
              </a:rPr>
              <a:t>Session Plan</a:t>
            </a:r>
            <a:endParaRPr sz="3300" dirty="0">
              <a:latin typeface="Roboto"/>
              <a:ea typeface="Roboto"/>
              <a:cs typeface="Roboto"/>
              <a:sym typeface="Roboto"/>
            </a:endParaRPr>
          </a:p>
        </p:txBody>
      </p:sp>
      <p:sp>
        <p:nvSpPr>
          <p:cNvPr id="8" name="Google Shape;54;p13"/>
          <p:cNvSpPr txBox="1">
            <a:spLocks noGrp="1"/>
          </p:cNvSpPr>
          <p:nvPr>
            <p:ph idx="1"/>
          </p:nvPr>
        </p:nvSpPr>
        <p:spPr>
          <a:xfrm>
            <a:off x="681038" y="1192027"/>
            <a:ext cx="8543925" cy="4984936"/>
          </a:xfrm>
          <a:prstGeom prst="rect">
            <a:avLst/>
          </a:prstGeom>
          <a:noFill/>
          <a:ln>
            <a:noFill/>
          </a:ln>
        </p:spPr>
        <p:txBody>
          <a:bodyPr spcFirstLastPara="1" vert="horz" wrap="square" lIns="99044" tIns="99044" rIns="99044" bIns="99044" rtlCol="0" anchor="t" anchorCtr="0">
            <a:noAutofit/>
          </a:bodyPr>
          <a:lstStyle/>
          <a:p>
            <a:pPr marL="490117" indent="-490117">
              <a:lnSpc>
                <a:spcPct val="100000"/>
              </a:lnSpc>
              <a:spcBef>
                <a:spcPts val="1083"/>
              </a:spcBef>
              <a:buFont typeface="Lucida Grande"/>
              <a:buChar char="♫"/>
            </a:pPr>
            <a:r>
              <a:rPr lang="en-GB" sz="2000" dirty="0">
                <a:latin typeface="+mn-lt"/>
                <a:ea typeface="Lato Light" panose="020F0502020204030203" pitchFamily="34" charset="0"/>
                <a:cs typeface="Lato Light" panose="020F0502020204030203" pitchFamily="34" charset="0"/>
                <a:sym typeface="Roboto"/>
              </a:rPr>
              <a:t>Ancient History: Vikings, Romans and Egyptians</a:t>
            </a:r>
          </a:p>
          <a:p>
            <a:pPr marL="490117" indent="-490117">
              <a:lnSpc>
                <a:spcPct val="100000"/>
              </a:lnSpc>
              <a:spcBef>
                <a:spcPts val="1083"/>
              </a:spcBef>
              <a:buFont typeface="Lucida Grande"/>
              <a:buChar char="♫"/>
            </a:pPr>
            <a:r>
              <a:rPr lang="en-GB" sz="2000" dirty="0">
                <a:latin typeface="+mn-lt"/>
                <a:ea typeface="Lato Light" panose="020F0502020204030203" pitchFamily="34" charset="0"/>
                <a:cs typeface="Lato Light" panose="020F0502020204030203" pitchFamily="34" charset="0"/>
                <a:sym typeface="Roboto"/>
              </a:rPr>
              <a:t>Frequently Asked Questions</a:t>
            </a:r>
          </a:p>
          <a:p>
            <a:pPr marL="490117" indent="-490117">
              <a:lnSpc>
                <a:spcPct val="100000"/>
              </a:lnSpc>
              <a:spcBef>
                <a:spcPts val="1083"/>
              </a:spcBef>
              <a:buFont typeface="Lucida Grande"/>
              <a:buChar char="♫"/>
            </a:pPr>
            <a:r>
              <a:rPr lang="en-GB" sz="2000" dirty="0">
                <a:latin typeface="+mn-lt"/>
                <a:ea typeface="Lato Light" panose="020F0502020204030203" pitchFamily="34" charset="0"/>
                <a:cs typeface="Lato Light" panose="020F0502020204030203" pitchFamily="34" charset="0"/>
                <a:sym typeface="Roboto"/>
              </a:rPr>
              <a:t>Vikings Tour and Taster</a:t>
            </a:r>
          </a:p>
          <a:p>
            <a:pPr marL="490117" indent="-490117">
              <a:lnSpc>
                <a:spcPct val="100000"/>
              </a:lnSpc>
              <a:spcBef>
                <a:spcPts val="1083"/>
              </a:spcBef>
              <a:buFont typeface="Lucida Grande"/>
              <a:buChar char="♫"/>
            </a:pPr>
            <a:r>
              <a:rPr lang="en-GB" sz="2000" dirty="0">
                <a:latin typeface="+mn-lt"/>
                <a:ea typeface="Lato Light" panose="020F0502020204030203" pitchFamily="34" charset="0"/>
                <a:cs typeface="Lato Light" panose="020F0502020204030203" pitchFamily="34" charset="0"/>
                <a:sym typeface="Roboto"/>
              </a:rPr>
              <a:t>Romans Tour and Taster</a:t>
            </a:r>
          </a:p>
          <a:p>
            <a:pPr marL="490117" indent="-490117">
              <a:lnSpc>
                <a:spcPct val="100000"/>
              </a:lnSpc>
              <a:spcBef>
                <a:spcPts val="1083"/>
              </a:spcBef>
              <a:buFont typeface="Lucida Grande"/>
              <a:buChar char="♫"/>
            </a:pPr>
            <a:r>
              <a:rPr lang="en-GB" sz="2000" dirty="0">
                <a:latin typeface="+mn-lt"/>
                <a:ea typeface="Lato Light" panose="020F0502020204030203" pitchFamily="34" charset="0"/>
                <a:cs typeface="Lato Light" panose="020F0502020204030203" pitchFamily="34" charset="0"/>
                <a:sym typeface="Roboto"/>
              </a:rPr>
              <a:t>Egyptians Tour and Taster</a:t>
            </a:r>
            <a:endParaRPr sz="2000" dirty="0">
              <a:latin typeface="+mn-lt"/>
              <a:ea typeface="Lato Light" panose="020F0502020204030203" pitchFamily="34" charset="0"/>
              <a:cs typeface="Lato Light" panose="020F0502020204030203" pitchFamily="34" charset="0"/>
              <a:sym typeface="Roboto"/>
            </a:endParaRPr>
          </a:p>
        </p:txBody>
      </p:sp>
      <p:pic>
        <p:nvPicPr>
          <p:cNvPr id="4" name="Picture 3" descr="Graphical user interface, application&#10;&#10;Description automatically generated">
            <a:extLst>
              <a:ext uri="{FF2B5EF4-FFF2-40B4-BE49-F238E27FC236}">
                <a16:creationId xmlns:a16="http://schemas.microsoft.com/office/drawing/2014/main" id="{6C7C7420-9E1C-3249-BA17-4A1FB1BD54C2}"/>
              </a:ext>
            </a:extLst>
          </p:cNvPr>
          <p:cNvPicPr>
            <a:picLocks noChangeAspect="1"/>
          </p:cNvPicPr>
          <p:nvPr/>
        </p:nvPicPr>
        <p:blipFill>
          <a:blip r:embed="rId4"/>
          <a:stretch>
            <a:fillRect/>
          </a:stretch>
        </p:blipFill>
        <p:spPr>
          <a:xfrm>
            <a:off x="2281320" y="3690088"/>
            <a:ext cx="5343360" cy="2420087"/>
          </a:xfrm>
          <a:prstGeom prst="rect">
            <a:avLst/>
          </a:prstGeom>
          <a:ln>
            <a:solidFill>
              <a:srgbClr val="F86624"/>
            </a:solidFill>
          </a:ln>
        </p:spPr>
      </p:pic>
    </p:spTree>
    <p:extLst>
      <p:ext uri="{BB962C8B-B14F-4D97-AF65-F5344CB8AC3E}">
        <p14:creationId xmlns:p14="http://schemas.microsoft.com/office/powerpoint/2010/main" val="304051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 name="Google Shape;55;p13">
            <a:extLst>
              <a:ext uri="{FF2B5EF4-FFF2-40B4-BE49-F238E27FC236}">
                <a16:creationId xmlns:a16="http://schemas.microsoft.com/office/drawing/2014/main" id="{DCCCF170-C7AF-49A4-A7F4-B6A7BD477DF5}"/>
              </a:ext>
            </a:extLst>
          </p:cNvPr>
          <p:cNvPicPr preferRelativeResize="0"/>
          <p:nvPr/>
        </p:nvPicPr>
        <p:blipFill rotWithShape="1">
          <a:blip r:embed="rId3">
            <a:alphaModFix/>
          </a:blip>
          <a:srcRect/>
          <a:stretch/>
        </p:blipFill>
        <p:spPr>
          <a:xfrm>
            <a:off x="681036" y="434024"/>
            <a:ext cx="4333415" cy="689108"/>
          </a:xfrm>
          <a:prstGeom prst="rect">
            <a:avLst/>
          </a:prstGeom>
          <a:noFill/>
          <a:ln>
            <a:noFill/>
          </a:ln>
        </p:spPr>
      </p:pic>
      <p:sp>
        <p:nvSpPr>
          <p:cNvPr id="66" name="Google Shape;66;p14"/>
          <p:cNvSpPr txBox="1">
            <a:spLocks noGrp="1"/>
          </p:cNvSpPr>
          <p:nvPr>
            <p:ph type="title"/>
          </p:nvPr>
        </p:nvSpPr>
        <p:spPr>
          <a:prstGeom prst="rect">
            <a:avLst/>
          </a:prstGeom>
          <a:noFill/>
          <a:ln>
            <a:noFill/>
          </a:ln>
        </p:spPr>
        <p:txBody>
          <a:bodyPr spcFirstLastPara="1" vert="horz" wrap="square" lIns="99044" tIns="99044" rIns="99044" bIns="99044" rtlCol="0" anchor="t" anchorCtr="0">
            <a:noAutofit/>
          </a:bodyPr>
          <a:lstStyle/>
          <a:p>
            <a:pPr>
              <a:lnSpc>
                <a:spcPct val="100000"/>
              </a:lnSpc>
            </a:pPr>
            <a:r>
              <a:rPr lang="en-GB" sz="3300" dirty="0">
                <a:latin typeface="Caveat"/>
                <a:ea typeface="Caveat"/>
                <a:cs typeface="Caveat"/>
                <a:sym typeface="Caveat"/>
              </a:rPr>
              <a:t>Frequently Asked Questions</a:t>
            </a:r>
            <a:endParaRPr sz="3300" dirty="0">
              <a:latin typeface="Roboto"/>
              <a:ea typeface="Roboto"/>
              <a:cs typeface="Roboto"/>
              <a:sym typeface="Roboto"/>
            </a:endParaRPr>
          </a:p>
        </p:txBody>
      </p:sp>
      <p:sp>
        <p:nvSpPr>
          <p:cNvPr id="8" name="Google Shape;54;p13"/>
          <p:cNvSpPr txBox="1">
            <a:spLocks noGrp="1"/>
          </p:cNvSpPr>
          <p:nvPr>
            <p:ph idx="1"/>
          </p:nvPr>
        </p:nvSpPr>
        <p:spPr>
          <a:xfrm>
            <a:off x="681038" y="1192027"/>
            <a:ext cx="8543925" cy="4984936"/>
          </a:xfrm>
          <a:prstGeom prst="rect">
            <a:avLst/>
          </a:prstGeom>
          <a:noFill/>
          <a:ln>
            <a:noFill/>
          </a:ln>
        </p:spPr>
        <p:txBody>
          <a:bodyPr spcFirstLastPara="1" vert="horz" wrap="square" lIns="99044" tIns="99044" rIns="99044" bIns="99044" rtlCol="0" anchor="t" anchorCtr="0">
            <a:noAutofit/>
          </a:bodyPr>
          <a:lstStyle/>
          <a:p>
            <a:pPr>
              <a:lnSpc>
                <a:spcPct val="150000"/>
              </a:lnSpc>
              <a:spcBef>
                <a:spcPts val="325"/>
              </a:spcBef>
              <a:spcAft>
                <a:spcPts val="2000"/>
              </a:spcAft>
            </a:pPr>
            <a:r>
              <a:rPr lang="en-GB" sz="2000" dirty="0">
                <a:latin typeface="+mn-lt"/>
                <a:ea typeface="Lato Light" panose="020F0502020204030203" pitchFamily="34" charset="0"/>
                <a:cs typeface="Lato Light" panose="020F0502020204030203" pitchFamily="34" charset="0"/>
                <a:sym typeface="Roboto"/>
              </a:rPr>
              <a:t>Why are they in that order? </a:t>
            </a:r>
          </a:p>
          <a:p>
            <a:pPr>
              <a:lnSpc>
                <a:spcPct val="150000"/>
              </a:lnSpc>
              <a:spcBef>
                <a:spcPts val="325"/>
              </a:spcBef>
              <a:spcAft>
                <a:spcPts val="2000"/>
              </a:spcAft>
            </a:pPr>
            <a:r>
              <a:rPr lang="en-GB" sz="2000" dirty="0">
                <a:latin typeface="+mn-lt"/>
                <a:ea typeface="Lato Light" panose="020F0502020204030203" pitchFamily="34" charset="0"/>
                <a:cs typeface="Lato Light" panose="020F0502020204030203" pitchFamily="34" charset="0"/>
                <a:sym typeface="Roboto"/>
              </a:rPr>
              <a:t>Can we change the order?</a:t>
            </a:r>
          </a:p>
          <a:p>
            <a:pPr>
              <a:lnSpc>
                <a:spcPct val="150000"/>
              </a:lnSpc>
              <a:spcBef>
                <a:spcPts val="325"/>
              </a:spcBef>
              <a:spcAft>
                <a:spcPts val="2000"/>
              </a:spcAft>
            </a:pPr>
            <a:r>
              <a:rPr lang="en-GB" sz="2000" dirty="0">
                <a:latin typeface="+mn-lt"/>
                <a:ea typeface="Lato Light" panose="020F0502020204030203" pitchFamily="34" charset="0"/>
                <a:cs typeface="Lato Light" panose="020F0502020204030203" pitchFamily="34" charset="0"/>
                <a:sym typeface="Roboto"/>
              </a:rPr>
              <a:t>Do we have to be doing this topic to teach these units?</a:t>
            </a:r>
          </a:p>
          <a:p>
            <a:pPr>
              <a:lnSpc>
                <a:spcPct val="150000"/>
              </a:lnSpc>
              <a:spcBef>
                <a:spcPts val="325"/>
              </a:spcBef>
              <a:spcAft>
                <a:spcPts val="2000"/>
              </a:spcAft>
            </a:pPr>
            <a:r>
              <a:rPr lang="en-GB" sz="2000" dirty="0">
                <a:latin typeface="+mn-lt"/>
                <a:ea typeface="Lato Light" panose="020F0502020204030203" pitchFamily="34" charset="0"/>
                <a:cs typeface="Lato Light" panose="020F0502020204030203" pitchFamily="34" charset="0"/>
                <a:sym typeface="Roboto"/>
              </a:rPr>
              <a:t>Do we have to do those particular songs to teach these units?</a:t>
            </a:r>
          </a:p>
          <a:p>
            <a:pPr>
              <a:lnSpc>
                <a:spcPct val="150000"/>
              </a:lnSpc>
              <a:spcBef>
                <a:spcPts val="325"/>
              </a:spcBef>
              <a:spcAft>
                <a:spcPts val="2000"/>
              </a:spcAft>
            </a:pPr>
            <a:r>
              <a:rPr lang="en-GB" sz="2000" dirty="0">
                <a:latin typeface="+mn-lt"/>
                <a:ea typeface="Lato Light" panose="020F0502020204030203" pitchFamily="34" charset="0"/>
                <a:cs typeface="Lato Light" panose="020F0502020204030203" pitchFamily="34" charset="0"/>
                <a:sym typeface="Roboto"/>
              </a:rPr>
              <a:t>Can we sing in these topics during Covid-19?</a:t>
            </a:r>
          </a:p>
          <a:p>
            <a:pPr>
              <a:lnSpc>
                <a:spcPct val="150000"/>
              </a:lnSpc>
              <a:spcBef>
                <a:spcPts val="325"/>
              </a:spcBef>
              <a:spcAft>
                <a:spcPts val="2000"/>
              </a:spcAft>
            </a:pPr>
            <a:endParaRPr lang="en-GB" sz="2000" dirty="0">
              <a:latin typeface="+mn-lt"/>
              <a:ea typeface="Lato Light" panose="020F0502020204030203" pitchFamily="34" charset="0"/>
              <a:cs typeface="Lato Light" panose="020F0502020204030203" pitchFamily="34" charset="0"/>
              <a:sym typeface="Roboto"/>
            </a:endParaRPr>
          </a:p>
        </p:txBody>
      </p:sp>
    </p:spTree>
    <p:extLst>
      <p:ext uri="{BB962C8B-B14F-4D97-AF65-F5344CB8AC3E}">
        <p14:creationId xmlns:p14="http://schemas.microsoft.com/office/powerpoint/2010/main" val="1635298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4" name="Google Shape;55;p13">
            <a:extLst>
              <a:ext uri="{FF2B5EF4-FFF2-40B4-BE49-F238E27FC236}">
                <a16:creationId xmlns:a16="http://schemas.microsoft.com/office/drawing/2014/main" id="{341BABD2-76E5-4862-B488-F8DC937FCEFF}"/>
              </a:ext>
            </a:extLst>
          </p:cNvPr>
          <p:cNvPicPr preferRelativeResize="0"/>
          <p:nvPr/>
        </p:nvPicPr>
        <p:blipFill rotWithShape="1">
          <a:blip r:embed="rId3">
            <a:alphaModFix/>
          </a:blip>
          <a:srcRect/>
          <a:stretch/>
        </p:blipFill>
        <p:spPr>
          <a:xfrm>
            <a:off x="681037" y="434024"/>
            <a:ext cx="2449564" cy="689108"/>
          </a:xfrm>
          <a:prstGeom prst="rect">
            <a:avLst/>
          </a:prstGeom>
          <a:noFill/>
          <a:ln>
            <a:noFill/>
          </a:ln>
        </p:spPr>
      </p:pic>
      <p:sp>
        <p:nvSpPr>
          <p:cNvPr id="66" name="Google Shape;66;p14"/>
          <p:cNvSpPr txBox="1">
            <a:spLocks noGrp="1"/>
          </p:cNvSpPr>
          <p:nvPr>
            <p:ph type="title"/>
          </p:nvPr>
        </p:nvSpPr>
        <p:spPr>
          <a:prstGeom prst="rect">
            <a:avLst/>
          </a:prstGeom>
          <a:noFill/>
          <a:ln>
            <a:noFill/>
          </a:ln>
        </p:spPr>
        <p:txBody>
          <a:bodyPr spcFirstLastPara="1" vert="horz" wrap="square" lIns="99044" tIns="99044" rIns="99044" bIns="99044" rtlCol="0" anchor="t" anchorCtr="0">
            <a:noAutofit/>
          </a:bodyPr>
          <a:lstStyle/>
          <a:p>
            <a:pPr>
              <a:lnSpc>
                <a:spcPct val="100000"/>
              </a:lnSpc>
            </a:pPr>
            <a:r>
              <a:rPr lang="en-GB" sz="3300" dirty="0">
                <a:latin typeface="Caveat"/>
                <a:ea typeface="Caveat"/>
                <a:cs typeface="Caveat"/>
                <a:sym typeface="Caveat"/>
              </a:rPr>
              <a:t>Vikings Tour</a:t>
            </a:r>
            <a:br>
              <a:rPr lang="en-GB" sz="3250" dirty="0">
                <a:latin typeface="Caveat"/>
                <a:ea typeface="Caveat"/>
                <a:cs typeface="Caveat"/>
                <a:sym typeface="Caveat"/>
              </a:rPr>
            </a:br>
            <a:br>
              <a:rPr lang="en-GB" sz="1192" dirty="0">
                <a:latin typeface="Caveat"/>
                <a:ea typeface="Caveat"/>
                <a:cs typeface="Caveat"/>
                <a:sym typeface="Caveat"/>
              </a:rPr>
            </a:br>
            <a:br>
              <a:rPr lang="en-GB" sz="1192" dirty="0">
                <a:latin typeface="Caveat"/>
                <a:ea typeface="Caveat"/>
                <a:cs typeface="Caveat"/>
                <a:sym typeface="Caveat"/>
              </a:rPr>
            </a:br>
            <a:r>
              <a:rPr lang="en-GB" sz="2100" dirty="0">
                <a:latin typeface="+mn-lt"/>
                <a:ea typeface="Caveat"/>
                <a:cs typeface="Caveat"/>
                <a:sym typeface="Caveat"/>
              </a:rPr>
              <a:t>Movement – Singing – Rhythmic Notation – </a:t>
            </a:r>
            <a:r>
              <a:rPr lang="en-GB" sz="2100" dirty="0" err="1">
                <a:latin typeface="+mn-lt"/>
                <a:ea typeface="Caveat"/>
                <a:cs typeface="Caveat"/>
                <a:sym typeface="Caveat"/>
              </a:rPr>
              <a:t>Songwriting</a:t>
            </a:r>
            <a:r>
              <a:rPr lang="en-GB" sz="2100" dirty="0">
                <a:latin typeface="+mn-lt"/>
                <a:ea typeface="Caveat"/>
                <a:cs typeface="Caveat"/>
                <a:sym typeface="Caveat"/>
              </a:rPr>
              <a:t> - Composing</a:t>
            </a:r>
            <a:endParaRPr sz="2100" dirty="0">
              <a:latin typeface="+mn-lt"/>
              <a:ea typeface="Roboto"/>
              <a:cs typeface="Roboto"/>
              <a:sym typeface="Roboto"/>
            </a:endParaRPr>
          </a:p>
        </p:txBody>
      </p:sp>
      <p:sp>
        <p:nvSpPr>
          <p:cNvPr id="2" name="Content Placeholder 1">
            <a:extLst>
              <a:ext uri="{FF2B5EF4-FFF2-40B4-BE49-F238E27FC236}">
                <a16:creationId xmlns:a16="http://schemas.microsoft.com/office/drawing/2014/main" id="{5D495DB7-8ABB-4E67-A3CA-79F6B67F0531}"/>
              </a:ext>
            </a:extLst>
          </p:cNvPr>
          <p:cNvSpPr>
            <a:spLocks noGrp="1"/>
          </p:cNvSpPr>
          <p:nvPr>
            <p:ph idx="1"/>
          </p:nvPr>
        </p:nvSpPr>
        <p:spPr/>
        <p:txBody>
          <a:bodyPr>
            <a:normAutofit/>
          </a:bodyPr>
          <a:lstStyle/>
          <a:p>
            <a:pPr>
              <a:spcBef>
                <a:spcPts val="1200"/>
              </a:spcBef>
            </a:pPr>
            <a:r>
              <a:rPr lang="en-US" sz="2000" dirty="0">
                <a:latin typeface="+mn-lt"/>
                <a:ea typeface="Lato Light" panose="020F0502020204030203" pitchFamily="34" charset="0"/>
                <a:cs typeface="Lato Light" panose="020F0502020204030203" pitchFamily="34" charset="0"/>
              </a:rPr>
              <a:t>In this unit we use the Viking Rowing Game to instill and embed a sense of pulse, and gradually over time to develop the coordination needed to play instruments successfully. You can play this game at any time outside of lessons too! </a:t>
            </a:r>
          </a:p>
          <a:p>
            <a:pPr>
              <a:spcBef>
                <a:spcPts val="1200"/>
              </a:spcBef>
            </a:pPr>
            <a:endParaRPr lang="en-US" sz="2000" dirty="0">
              <a:latin typeface="+mn-lt"/>
              <a:ea typeface="Lato Light" panose="020F0502020204030203" pitchFamily="34" charset="0"/>
              <a:cs typeface="Lato Light" panose="020F0502020204030203" pitchFamily="34" charset="0"/>
            </a:endParaRPr>
          </a:p>
          <a:p>
            <a:pPr>
              <a:spcBef>
                <a:spcPts val="1200"/>
              </a:spcBef>
            </a:pPr>
            <a:r>
              <a:rPr lang="en-US" sz="2000" dirty="0">
                <a:latin typeface="+mn-lt"/>
                <a:ea typeface="Lato Light" panose="020F0502020204030203" pitchFamily="34" charset="0"/>
                <a:cs typeface="Lato Light" panose="020F0502020204030203" pitchFamily="34" charset="0"/>
              </a:rPr>
              <a:t>We </a:t>
            </a:r>
            <a:r>
              <a:rPr lang="en-US" sz="2000" dirty="0" err="1">
                <a:latin typeface="+mn-lt"/>
                <a:ea typeface="Lato Light" panose="020F0502020204030203" pitchFamily="34" charset="0"/>
                <a:cs typeface="Lato Light" panose="020F0502020204030203" pitchFamily="34" charset="0"/>
              </a:rPr>
              <a:t>practise</a:t>
            </a:r>
            <a:r>
              <a:rPr lang="en-US" sz="2000" dirty="0">
                <a:latin typeface="+mn-lt"/>
                <a:ea typeface="Lato Light" panose="020F0502020204030203" pitchFamily="34" charset="0"/>
                <a:cs typeface="Lato Light" panose="020F0502020204030203" pitchFamily="34" charset="0"/>
              </a:rPr>
              <a:t> our singing technique using specially written Viking </a:t>
            </a:r>
            <a:br>
              <a:rPr lang="en-US" sz="2000" dirty="0">
                <a:latin typeface="+mn-lt"/>
                <a:ea typeface="Lato Light" panose="020F0502020204030203" pitchFamily="34" charset="0"/>
                <a:cs typeface="Lato Light" panose="020F0502020204030203" pitchFamily="34" charset="0"/>
              </a:rPr>
            </a:br>
            <a:r>
              <a:rPr lang="en-US" sz="2000" dirty="0">
                <a:latin typeface="+mn-lt"/>
                <a:ea typeface="Lato Light" panose="020F0502020204030203" pitchFamily="34" charset="0"/>
                <a:cs typeface="Lato Light" panose="020F0502020204030203" pitchFamily="34" charset="0"/>
              </a:rPr>
              <a:t>warm-ups and the ‘Dragon Ships’ song, licensed from Out of the Ark. Both these resources then lead into developing an understanding of notation. </a:t>
            </a:r>
          </a:p>
          <a:p>
            <a:pPr>
              <a:spcBef>
                <a:spcPts val="1200"/>
              </a:spcBef>
            </a:pPr>
            <a:endParaRPr lang="en-US" sz="2000" dirty="0">
              <a:latin typeface="+mn-lt"/>
              <a:ea typeface="Lato Light" panose="020F0502020204030203" pitchFamily="34" charset="0"/>
              <a:cs typeface="Lato Light" panose="020F0502020204030203" pitchFamily="34" charset="0"/>
            </a:endParaRPr>
          </a:p>
          <a:p>
            <a:pPr>
              <a:spcBef>
                <a:spcPts val="1200"/>
              </a:spcBef>
            </a:pPr>
            <a:r>
              <a:rPr lang="en-US" sz="2000" dirty="0">
                <a:latin typeface="+mn-lt"/>
                <a:ea typeface="Lato Light" panose="020F0502020204030203" pitchFamily="34" charset="0"/>
                <a:cs typeface="Lato Light" panose="020F0502020204030203" pitchFamily="34" charset="0"/>
              </a:rPr>
              <a:t>Children then work with rhythmic notation to develop their own Viking Battle Songs and perform them using untuned percussion.</a:t>
            </a:r>
            <a:endParaRPr lang="en-GB" sz="2000" dirty="0">
              <a:latin typeface="+mn-lt"/>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61885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 name="Google Shape;55;p13">
            <a:extLst>
              <a:ext uri="{FF2B5EF4-FFF2-40B4-BE49-F238E27FC236}">
                <a16:creationId xmlns:a16="http://schemas.microsoft.com/office/drawing/2014/main" id="{C729584A-E11B-47F5-8586-6E5AAC4626DE}"/>
              </a:ext>
            </a:extLst>
          </p:cNvPr>
          <p:cNvPicPr preferRelativeResize="0"/>
          <p:nvPr/>
        </p:nvPicPr>
        <p:blipFill rotWithShape="1">
          <a:blip r:embed="rId3">
            <a:alphaModFix/>
          </a:blip>
          <a:srcRect/>
          <a:stretch/>
        </p:blipFill>
        <p:spPr>
          <a:xfrm>
            <a:off x="681037" y="434024"/>
            <a:ext cx="2449564" cy="689108"/>
          </a:xfrm>
          <a:prstGeom prst="rect">
            <a:avLst/>
          </a:prstGeom>
          <a:noFill/>
          <a:ln>
            <a:noFill/>
          </a:ln>
        </p:spPr>
      </p:pic>
      <p:sp>
        <p:nvSpPr>
          <p:cNvPr id="66" name="Google Shape;66;p14"/>
          <p:cNvSpPr txBox="1">
            <a:spLocks noGrp="1"/>
          </p:cNvSpPr>
          <p:nvPr>
            <p:ph type="title"/>
          </p:nvPr>
        </p:nvSpPr>
        <p:spPr>
          <a:prstGeom prst="rect">
            <a:avLst/>
          </a:prstGeom>
          <a:noFill/>
          <a:ln>
            <a:noFill/>
          </a:ln>
        </p:spPr>
        <p:txBody>
          <a:bodyPr spcFirstLastPara="1" vert="horz" wrap="square" lIns="99044" tIns="99044" rIns="99044" bIns="99044" rtlCol="0" anchor="t" anchorCtr="0">
            <a:noAutofit/>
          </a:bodyPr>
          <a:lstStyle/>
          <a:p>
            <a:pPr>
              <a:lnSpc>
                <a:spcPct val="100000"/>
              </a:lnSpc>
            </a:pPr>
            <a:r>
              <a:rPr lang="en-GB" sz="3300" dirty="0">
                <a:latin typeface="Caveat"/>
                <a:ea typeface="Caveat"/>
                <a:cs typeface="Caveat"/>
                <a:sym typeface="Caveat"/>
              </a:rPr>
              <a:t>Vikings Taster</a:t>
            </a:r>
            <a:br>
              <a:rPr lang="en-GB" sz="1300" dirty="0">
                <a:latin typeface="Caveat"/>
                <a:ea typeface="Caveat"/>
                <a:cs typeface="Caveat"/>
                <a:sym typeface="Caveat"/>
              </a:rPr>
            </a:br>
            <a:br>
              <a:rPr lang="en-GB" sz="1300" dirty="0">
                <a:latin typeface="Caveat"/>
                <a:ea typeface="Caveat"/>
                <a:cs typeface="Caveat"/>
                <a:sym typeface="Caveat"/>
              </a:rPr>
            </a:br>
            <a:br>
              <a:rPr lang="en-GB" sz="1300" dirty="0">
                <a:latin typeface="Caveat"/>
                <a:ea typeface="Caveat"/>
                <a:cs typeface="Caveat"/>
                <a:sym typeface="Caveat"/>
              </a:rPr>
            </a:br>
            <a:r>
              <a:rPr lang="en-GB" sz="2100" dirty="0">
                <a:latin typeface="+mn-lt"/>
                <a:ea typeface="Caveat"/>
                <a:cs typeface="Caveat"/>
                <a:sym typeface="Caveat"/>
              </a:rPr>
              <a:t>Practical Activities – Zoom Style!</a:t>
            </a:r>
            <a:endParaRPr sz="2100" dirty="0">
              <a:latin typeface="+mn-lt"/>
              <a:ea typeface="Roboto"/>
              <a:cs typeface="Roboto"/>
              <a:sym typeface="Roboto"/>
            </a:endParaRPr>
          </a:p>
        </p:txBody>
      </p:sp>
      <p:sp>
        <p:nvSpPr>
          <p:cNvPr id="8" name="Google Shape;54;p13"/>
          <p:cNvSpPr txBox="1">
            <a:spLocks noGrp="1"/>
          </p:cNvSpPr>
          <p:nvPr>
            <p:ph idx="1"/>
          </p:nvPr>
        </p:nvSpPr>
        <p:spPr>
          <a:prstGeom prst="rect">
            <a:avLst/>
          </a:prstGeom>
          <a:noFill/>
          <a:ln>
            <a:noFill/>
          </a:ln>
        </p:spPr>
        <p:txBody>
          <a:bodyPr spcFirstLastPara="1" vert="horz" wrap="square" lIns="99044" tIns="99044" rIns="99044" bIns="99044" rtlCol="0" anchor="t" anchorCtr="0">
            <a:noAutofit/>
          </a:bodyPr>
          <a:lstStyle/>
          <a:p>
            <a:pPr marL="309547" indent="-309547">
              <a:lnSpc>
                <a:spcPct val="150000"/>
              </a:lnSpc>
              <a:spcBef>
                <a:spcPts val="217"/>
              </a:spcBef>
            </a:pPr>
            <a:r>
              <a:rPr lang="en-GB" sz="2000" dirty="0">
                <a:latin typeface="+mn-lt"/>
                <a:ea typeface="Lato Light" panose="020F0502020204030203" pitchFamily="34" charset="0"/>
                <a:cs typeface="Lato Light" panose="020F0502020204030203" pitchFamily="34" charset="0"/>
                <a:sym typeface="Roboto"/>
              </a:rPr>
              <a:t>Viking Rowing Game</a:t>
            </a:r>
          </a:p>
          <a:p>
            <a:pPr marL="309547" indent="-309547">
              <a:lnSpc>
                <a:spcPct val="150000"/>
              </a:lnSpc>
              <a:spcBef>
                <a:spcPts val="217"/>
              </a:spcBef>
            </a:pPr>
            <a:r>
              <a:rPr lang="en-GB" sz="2000" dirty="0">
                <a:latin typeface="+mn-lt"/>
                <a:ea typeface="Lato Light" panose="020F0502020204030203" pitchFamily="34" charset="0"/>
                <a:cs typeface="Lato Light" panose="020F0502020204030203" pitchFamily="34" charset="0"/>
                <a:sym typeface="Roboto"/>
              </a:rPr>
              <a:t>Viking Vocal Warm-Ups: Vocal Stretches – Tiptoe – Breakfast Chew </a:t>
            </a:r>
          </a:p>
          <a:p>
            <a:pPr marL="309547" indent="-309547">
              <a:lnSpc>
                <a:spcPct val="150000"/>
              </a:lnSpc>
              <a:spcBef>
                <a:spcPts val="217"/>
              </a:spcBef>
            </a:pPr>
            <a:endParaRPr lang="en-GB" sz="2000" dirty="0">
              <a:latin typeface="+mn-lt"/>
              <a:ea typeface="Lato Light" panose="020F0502020204030203" pitchFamily="34" charset="0"/>
              <a:cs typeface="Lato Light" panose="020F0502020204030203" pitchFamily="34" charset="0"/>
              <a:sym typeface="Roboto"/>
            </a:endParaRPr>
          </a:p>
          <a:p>
            <a:pPr marL="309547" indent="-309547">
              <a:lnSpc>
                <a:spcPct val="150000"/>
              </a:lnSpc>
              <a:spcBef>
                <a:spcPts val="217"/>
              </a:spcBef>
            </a:pPr>
            <a:endParaRPr lang="en-GB" sz="2000" dirty="0">
              <a:latin typeface="+mn-lt"/>
              <a:ea typeface="Lato Light" panose="020F0502020204030203" pitchFamily="34" charset="0"/>
              <a:cs typeface="Lato Light" panose="020F0502020204030203" pitchFamily="34" charset="0"/>
              <a:sym typeface="Roboto"/>
            </a:endParaRPr>
          </a:p>
        </p:txBody>
      </p:sp>
      <p:pic>
        <p:nvPicPr>
          <p:cNvPr id="4" name="Picture 3" descr="A close up of a person&#10;&#10;Description automatically generated">
            <a:extLst>
              <a:ext uri="{FF2B5EF4-FFF2-40B4-BE49-F238E27FC236}">
                <a16:creationId xmlns:a16="http://schemas.microsoft.com/office/drawing/2014/main" id="{8C85F63B-746F-924F-A7FC-596AEC58F790}"/>
              </a:ext>
            </a:extLst>
          </p:cNvPr>
          <p:cNvPicPr>
            <a:picLocks noChangeAspect="1"/>
          </p:cNvPicPr>
          <p:nvPr/>
        </p:nvPicPr>
        <p:blipFill>
          <a:blip r:embed="rId4"/>
          <a:stretch>
            <a:fillRect/>
          </a:stretch>
        </p:blipFill>
        <p:spPr>
          <a:xfrm>
            <a:off x="1582209" y="3278886"/>
            <a:ext cx="6741583" cy="2546820"/>
          </a:xfrm>
          <a:prstGeom prst="rect">
            <a:avLst/>
          </a:prstGeom>
          <a:ln>
            <a:solidFill>
              <a:srgbClr val="F86624"/>
            </a:solidFill>
          </a:ln>
        </p:spPr>
      </p:pic>
    </p:spTree>
    <p:extLst>
      <p:ext uri="{BB962C8B-B14F-4D97-AF65-F5344CB8AC3E}">
        <p14:creationId xmlns:p14="http://schemas.microsoft.com/office/powerpoint/2010/main" val="305605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5" name="Google Shape;55;p13">
            <a:extLst>
              <a:ext uri="{FF2B5EF4-FFF2-40B4-BE49-F238E27FC236}">
                <a16:creationId xmlns:a16="http://schemas.microsoft.com/office/drawing/2014/main" id="{7D5DB6B5-8B61-4AFC-ADE4-3C51F3E2FBC0}"/>
              </a:ext>
            </a:extLst>
          </p:cNvPr>
          <p:cNvPicPr preferRelativeResize="0"/>
          <p:nvPr/>
        </p:nvPicPr>
        <p:blipFill rotWithShape="1">
          <a:blip r:embed="rId3">
            <a:alphaModFix/>
          </a:blip>
          <a:srcRect/>
          <a:stretch/>
        </p:blipFill>
        <p:spPr>
          <a:xfrm>
            <a:off x="681037" y="434024"/>
            <a:ext cx="2449564" cy="689108"/>
          </a:xfrm>
          <a:prstGeom prst="rect">
            <a:avLst/>
          </a:prstGeom>
          <a:noFill/>
          <a:ln>
            <a:noFill/>
          </a:ln>
        </p:spPr>
      </p:pic>
      <p:sp>
        <p:nvSpPr>
          <p:cNvPr id="66" name="Google Shape;66;p14"/>
          <p:cNvSpPr txBox="1">
            <a:spLocks noGrp="1"/>
          </p:cNvSpPr>
          <p:nvPr>
            <p:ph type="title"/>
          </p:nvPr>
        </p:nvSpPr>
        <p:spPr>
          <a:prstGeom prst="rect">
            <a:avLst/>
          </a:prstGeom>
          <a:noFill/>
          <a:ln>
            <a:noFill/>
          </a:ln>
        </p:spPr>
        <p:txBody>
          <a:bodyPr spcFirstLastPara="1" vert="horz" wrap="square" lIns="99044" tIns="99044" rIns="99044" bIns="99044" rtlCol="0" anchor="t" anchorCtr="0">
            <a:noAutofit/>
          </a:bodyPr>
          <a:lstStyle/>
          <a:p>
            <a:pPr>
              <a:lnSpc>
                <a:spcPct val="100000"/>
              </a:lnSpc>
            </a:pPr>
            <a:r>
              <a:rPr lang="en-GB" sz="3300" dirty="0">
                <a:latin typeface="Caveat"/>
                <a:ea typeface="Caveat"/>
                <a:cs typeface="Caveat"/>
                <a:sym typeface="Caveat"/>
              </a:rPr>
              <a:t>Romans Tour</a:t>
            </a:r>
            <a:br>
              <a:rPr lang="en-GB" sz="3250" dirty="0">
                <a:latin typeface="Caveat"/>
                <a:ea typeface="Caveat"/>
                <a:cs typeface="Caveat"/>
                <a:sym typeface="Caveat"/>
              </a:rPr>
            </a:br>
            <a:br>
              <a:rPr lang="en-GB" sz="1192" dirty="0">
                <a:latin typeface="Caveat"/>
                <a:ea typeface="Caveat"/>
                <a:cs typeface="Caveat"/>
                <a:sym typeface="Caveat"/>
              </a:rPr>
            </a:br>
            <a:br>
              <a:rPr lang="en-GB" sz="1192" dirty="0">
                <a:latin typeface="Caveat"/>
                <a:ea typeface="Caveat"/>
                <a:cs typeface="Caveat"/>
                <a:sym typeface="Caveat"/>
              </a:rPr>
            </a:br>
            <a:r>
              <a:rPr lang="en-GB" sz="2100" dirty="0">
                <a:latin typeface="+mn-lt"/>
                <a:ea typeface="Caveat"/>
                <a:cs typeface="Caveat"/>
                <a:sym typeface="Caveat"/>
              </a:rPr>
              <a:t>Singing – Melodic Notation – Composing</a:t>
            </a:r>
            <a:endParaRPr sz="2100" dirty="0">
              <a:latin typeface="+mn-lt"/>
              <a:ea typeface="Roboto"/>
              <a:cs typeface="Roboto"/>
              <a:sym typeface="Roboto"/>
            </a:endParaRPr>
          </a:p>
        </p:txBody>
      </p:sp>
      <p:sp>
        <p:nvSpPr>
          <p:cNvPr id="2" name="Content Placeholder 1">
            <a:extLst>
              <a:ext uri="{FF2B5EF4-FFF2-40B4-BE49-F238E27FC236}">
                <a16:creationId xmlns:a16="http://schemas.microsoft.com/office/drawing/2014/main" id="{55A024F2-2AB1-4439-818F-BE66082233CF}"/>
              </a:ext>
            </a:extLst>
          </p:cNvPr>
          <p:cNvSpPr>
            <a:spLocks noGrp="1"/>
          </p:cNvSpPr>
          <p:nvPr>
            <p:ph idx="1"/>
          </p:nvPr>
        </p:nvSpPr>
        <p:spPr/>
        <p:txBody>
          <a:bodyPr>
            <a:normAutofit/>
          </a:bodyPr>
          <a:lstStyle/>
          <a:p>
            <a:r>
              <a:rPr lang="en-US" sz="2000" dirty="0">
                <a:latin typeface="+mn-lt"/>
                <a:ea typeface="Lato Light" panose="020F0502020204030203" pitchFamily="34" charset="0"/>
                <a:cs typeface="Lato Light" panose="020F0502020204030203" pitchFamily="34" charset="0"/>
              </a:rPr>
              <a:t>In this unit we </a:t>
            </a:r>
            <a:r>
              <a:rPr lang="en-US" sz="2000" dirty="0" err="1">
                <a:latin typeface="+mn-lt"/>
                <a:ea typeface="Lato Light" panose="020F0502020204030203" pitchFamily="34" charset="0"/>
                <a:cs typeface="Lato Light" panose="020F0502020204030203" pitchFamily="34" charset="0"/>
              </a:rPr>
              <a:t>practise</a:t>
            </a:r>
            <a:r>
              <a:rPr lang="en-US" sz="2000" dirty="0">
                <a:latin typeface="+mn-lt"/>
                <a:ea typeface="Lato Light" panose="020F0502020204030203" pitchFamily="34" charset="0"/>
                <a:cs typeface="Lato Light" panose="020F0502020204030203" pitchFamily="34" charset="0"/>
              </a:rPr>
              <a:t> our singing technique using specially written Roman themed warm-ups and the ‘Road Building’ song, licensed from Out of the Ark. Both these resources then lead into developing an understanding of melodic notation. </a:t>
            </a:r>
          </a:p>
          <a:p>
            <a:r>
              <a:rPr lang="en-US" sz="2000" dirty="0">
                <a:latin typeface="+mn-lt"/>
                <a:ea typeface="Lato Light" panose="020F0502020204030203" pitchFamily="34" charset="0"/>
                <a:cs typeface="Lato Light" panose="020F0502020204030203" pitchFamily="34" charset="0"/>
              </a:rPr>
              <a:t>Children then work with melodic notation to create their own motif (a short tune), experimenting with rhythm and note order to vary their motif and add interest to their composition</a:t>
            </a:r>
          </a:p>
          <a:p>
            <a:endParaRPr lang="en-GB" sz="2000" dirty="0">
              <a:latin typeface="+mn-lt"/>
              <a:ea typeface="Lato Light" panose="020F0502020204030203" pitchFamily="34" charset="0"/>
              <a:cs typeface="Lato Light" panose="020F0502020204030203" pitchFamily="34" charset="0"/>
            </a:endParaRPr>
          </a:p>
        </p:txBody>
      </p:sp>
      <p:pic>
        <p:nvPicPr>
          <p:cNvPr id="10" name="Picture 9">
            <a:extLst>
              <a:ext uri="{FF2B5EF4-FFF2-40B4-BE49-F238E27FC236}">
                <a16:creationId xmlns:a16="http://schemas.microsoft.com/office/drawing/2014/main" id="{4688FBC7-4C33-42B9-BB27-605E598AB548}"/>
              </a:ext>
            </a:extLst>
          </p:cNvPr>
          <p:cNvPicPr>
            <a:picLocks noChangeAspect="1"/>
          </p:cNvPicPr>
          <p:nvPr/>
        </p:nvPicPr>
        <p:blipFill>
          <a:blip r:embed="rId4"/>
          <a:stretch>
            <a:fillRect/>
          </a:stretch>
        </p:blipFill>
        <p:spPr>
          <a:xfrm>
            <a:off x="1582208" y="3930921"/>
            <a:ext cx="6741584" cy="2323042"/>
          </a:xfrm>
          <a:prstGeom prst="rect">
            <a:avLst/>
          </a:prstGeom>
        </p:spPr>
      </p:pic>
    </p:spTree>
    <p:extLst>
      <p:ext uri="{BB962C8B-B14F-4D97-AF65-F5344CB8AC3E}">
        <p14:creationId xmlns:p14="http://schemas.microsoft.com/office/powerpoint/2010/main" val="1120444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3" name="Google Shape;55;p13">
            <a:extLst>
              <a:ext uri="{FF2B5EF4-FFF2-40B4-BE49-F238E27FC236}">
                <a16:creationId xmlns:a16="http://schemas.microsoft.com/office/drawing/2014/main" id="{FD40AB22-1072-4CBC-9B07-91D9D112D762}"/>
              </a:ext>
            </a:extLst>
          </p:cNvPr>
          <p:cNvPicPr preferRelativeResize="0"/>
          <p:nvPr/>
        </p:nvPicPr>
        <p:blipFill rotWithShape="1">
          <a:blip r:embed="rId3">
            <a:alphaModFix/>
          </a:blip>
          <a:srcRect/>
          <a:stretch/>
        </p:blipFill>
        <p:spPr>
          <a:xfrm>
            <a:off x="681037" y="434024"/>
            <a:ext cx="2449564" cy="689108"/>
          </a:xfrm>
          <a:prstGeom prst="rect">
            <a:avLst/>
          </a:prstGeom>
          <a:noFill/>
          <a:ln>
            <a:noFill/>
          </a:ln>
        </p:spPr>
      </p:pic>
      <p:sp>
        <p:nvSpPr>
          <p:cNvPr id="66" name="Google Shape;66;p14"/>
          <p:cNvSpPr txBox="1">
            <a:spLocks noGrp="1"/>
          </p:cNvSpPr>
          <p:nvPr>
            <p:ph type="title"/>
          </p:nvPr>
        </p:nvSpPr>
        <p:spPr>
          <a:prstGeom prst="rect">
            <a:avLst/>
          </a:prstGeom>
          <a:noFill/>
          <a:ln>
            <a:noFill/>
          </a:ln>
        </p:spPr>
        <p:txBody>
          <a:bodyPr spcFirstLastPara="1" vert="horz" wrap="square" lIns="99044" tIns="99044" rIns="99044" bIns="99044" rtlCol="0" anchor="t" anchorCtr="0">
            <a:noAutofit/>
          </a:bodyPr>
          <a:lstStyle/>
          <a:p>
            <a:pPr>
              <a:lnSpc>
                <a:spcPct val="100000"/>
              </a:lnSpc>
            </a:pPr>
            <a:r>
              <a:rPr lang="en-GB" sz="3300" dirty="0">
                <a:latin typeface="Caveat"/>
                <a:ea typeface="Caveat"/>
                <a:cs typeface="Caveat"/>
                <a:sym typeface="Caveat"/>
              </a:rPr>
              <a:t>Romans Taster</a:t>
            </a:r>
            <a:endParaRPr lang="en-GB" sz="3300" dirty="0">
              <a:latin typeface="Roboto"/>
              <a:ea typeface="Roboto"/>
              <a:cs typeface="Roboto"/>
              <a:sym typeface="Roboto"/>
            </a:endParaRPr>
          </a:p>
        </p:txBody>
      </p:sp>
      <p:sp>
        <p:nvSpPr>
          <p:cNvPr id="7" name="TextBox 6">
            <a:extLst>
              <a:ext uri="{FF2B5EF4-FFF2-40B4-BE49-F238E27FC236}">
                <a16:creationId xmlns:a16="http://schemas.microsoft.com/office/drawing/2014/main" id="{05E9A685-4F01-2B49-BBA2-068371792FAC}"/>
              </a:ext>
            </a:extLst>
          </p:cNvPr>
          <p:cNvSpPr txBox="1"/>
          <p:nvPr/>
        </p:nvSpPr>
        <p:spPr>
          <a:xfrm>
            <a:off x="681038" y="1258065"/>
            <a:ext cx="5368281" cy="2793072"/>
          </a:xfrm>
          <a:prstGeom prst="rect">
            <a:avLst/>
          </a:prstGeom>
          <a:noFill/>
        </p:spPr>
        <p:txBody>
          <a:bodyPr wrap="square" rtlCol="0">
            <a:spAutoFit/>
          </a:bodyPr>
          <a:lstStyle/>
          <a:p>
            <a:pPr marL="309547" indent="-309547">
              <a:buFont typeface="Arial" panose="020B0604020202020204" pitchFamily="34" charset="0"/>
              <a:buChar char="•"/>
            </a:pPr>
            <a:r>
              <a:rPr lang="en-US" sz="1950" dirty="0"/>
              <a:t>First we experiment to find a set of notes that we like: </a:t>
            </a:r>
            <a:r>
              <a:rPr lang="en-US" sz="1950" dirty="0">
                <a:solidFill>
                  <a:srgbClr val="FF0000"/>
                </a:solidFill>
              </a:rPr>
              <a:t>C</a:t>
            </a:r>
            <a:r>
              <a:rPr lang="en-US" sz="1950" dirty="0">
                <a:solidFill>
                  <a:srgbClr val="00B050"/>
                </a:solidFill>
              </a:rPr>
              <a:t> D </a:t>
            </a:r>
            <a:r>
              <a:rPr lang="en-US" sz="1950" dirty="0">
                <a:solidFill>
                  <a:schemeClr val="accent2"/>
                </a:solidFill>
              </a:rPr>
              <a:t>E</a:t>
            </a:r>
            <a:r>
              <a:rPr lang="en-US" sz="1950" dirty="0">
                <a:solidFill>
                  <a:srgbClr val="00B050"/>
                </a:solidFill>
              </a:rPr>
              <a:t> D </a:t>
            </a:r>
            <a:r>
              <a:rPr lang="en-US" sz="1950" dirty="0">
                <a:solidFill>
                  <a:srgbClr val="FF0000"/>
                </a:solidFill>
              </a:rPr>
              <a:t>C</a:t>
            </a:r>
          </a:p>
          <a:p>
            <a:pPr marL="309547" indent="-309547">
              <a:buFont typeface="Arial" panose="020B0604020202020204" pitchFamily="34" charset="0"/>
              <a:buChar char="•"/>
            </a:pPr>
            <a:r>
              <a:rPr lang="en-US" sz="1950" dirty="0"/>
              <a:t>Then we write them down on the line</a:t>
            </a:r>
          </a:p>
          <a:p>
            <a:r>
              <a:rPr lang="en-US" sz="1950" dirty="0"/>
              <a:t>	</a:t>
            </a:r>
            <a:r>
              <a:rPr lang="en-US" sz="1950" u="sng" dirty="0"/>
              <a:t>	</a:t>
            </a:r>
            <a:r>
              <a:rPr lang="en-US" sz="1950" u="sng" dirty="0">
                <a:solidFill>
                  <a:srgbClr val="FF0000"/>
                </a:solidFill>
              </a:rPr>
              <a:t>C   </a:t>
            </a:r>
            <a:r>
              <a:rPr lang="en-US" sz="1950" u="sng" dirty="0">
                <a:solidFill>
                  <a:srgbClr val="00B050"/>
                </a:solidFill>
              </a:rPr>
              <a:t>D</a:t>
            </a:r>
            <a:r>
              <a:rPr lang="en-US" sz="1950" u="sng" dirty="0">
                <a:solidFill>
                  <a:schemeClr val="accent2"/>
                </a:solidFill>
              </a:rPr>
              <a:t>E</a:t>
            </a:r>
            <a:r>
              <a:rPr lang="en-US" sz="1950" u="sng" dirty="0"/>
              <a:t> </a:t>
            </a:r>
            <a:r>
              <a:rPr lang="en-US" sz="1950" u="sng" dirty="0">
                <a:solidFill>
                  <a:srgbClr val="00B050"/>
                </a:solidFill>
              </a:rPr>
              <a:t>D</a:t>
            </a:r>
            <a:r>
              <a:rPr lang="en-US" sz="1950" u="sng" dirty="0">
                <a:solidFill>
                  <a:srgbClr val="FF0000"/>
                </a:solidFill>
              </a:rPr>
              <a:t>C </a:t>
            </a:r>
            <a:r>
              <a:rPr lang="en-US" sz="1950" u="sng" dirty="0"/>
              <a:t>		  </a:t>
            </a:r>
          </a:p>
          <a:p>
            <a:pPr marL="309547" indent="-309547">
              <a:buFont typeface="Arial" panose="020B0604020202020204" pitchFamily="34" charset="0"/>
              <a:buChar char="•"/>
            </a:pPr>
            <a:r>
              <a:rPr lang="en-US" sz="1950" dirty="0"/>
              <a:t>Then we colour in the boxes to show the rhythm</a:t>
            </a:r>
          </a:p>
          <a:p>
            <a:endParaRPr lang="en-US" sz="1950" dirty="0"/>
          </a:p>
          <a:p>
            <a:pPr marL="309547" indent="-309547">
              <a:buFont typeface="Arial" panose="020B0604020202020204" pitchFamily="34" charset="0"/>
              <a:buChar char="•"/>
            </a:pPr>
            <a:endParaRPr lang="en-US" sz="1950" dirty="0"/>
          </a:p>
          <a:p>
            <a:pPr marL="309547" indent="-309547">
              <a:buFont typeface="Arial" panose="020B0604020202020204" pitchFamily="34" charset="0"/>
              <a:buChar char="•"/>
            </a:pPr>
            <a:r>
              <a:rPr lang="en-US" sz="1950" dirty="0"/>
              <a:t>Finally we complete the extension task</a:t>
            </a:r>
          </a:p>
        </p:txBody>
      </p:sp>
      <p:graphicFrame>
        <p:nvGraphicFramePr>
          <p:cNvPr id="9" name="Table 9">
            <a:extLst>
              <a:ext uri="{FF2B5EF4-FFF2-40B4-BE49-F238E27FC236}">
                <a16:creationId xmlns:a16="http://schemas.microsoft.com/office/drawing/2014/main" id="{C6801B5E-09DB-7744-922A-C5A58FF1781A}"/>
              </a:ext>
            </a:extLst>
          </p:cNvPr>
          <p:cNvGraphicFramePr>
            <a:graphicFrameLocks noGrp="1"/>
          </p:cNvGraphicFramePr>
          <p:nvPr>
            <p:extLst>
              <p:ext uri="{D42A27DB-BD31-4B8C-83A1-F6EECF244321}">
                <p14:modId xmlns:p14="http://schemas.microsoft.com/office/powerpoint/2010/main" val="3572422298"/>
              </p:ext>
            </p:extLst>
          </p:nvPr>
        </p:nvGraphicFramePr>
        <p:xfrm>
          <a:off x="1062510" y="4087011"/>
          <a:ext cx="4136181" cy="403860"/>
        </p:xfrm>
        <a:graphic>
          <a:graphicData uri="http://schemas.openxmlformats.org/drawingml/2006/table">
            <a:tbl>
              <a:tblPr firstRow="1" bandRow="1">
                <a:tableStyleId>{5C22544A-7EE6-4342-B048-85BDC9FD1C3A}</a:tableStyleId>
              </a:tblPr>
              <a:tblGrid>
                <a:gridCol w="590883">
                  <a:extLst>
                    <a:ext uri="{9D8B030D-6E8A-4147-A177-3AD203B41FA5}">
                      <a16:colId xmlns:a16="http://schemas.microsoft.com/office/drawing/2014/main" val="891195047"/>
                    </a:ext>
                  </a:extLst>
                </a:gridCol>
                <a:gridCol w="590883">
                  <a:extLst>
                    <a:ext uri="{9D8B030D-6E8A-4147-A177-3AD203B41FA5}">
                      <a16:colId xmlns:a16="http://schemas.microsoft.com/office/drawing/2014/main" val="45462353"/>
                    </a:ext>
                  </a:extLst>
                </a:gridCol>
                <a:gridCol w="590883">
                  <a:extLst>
                    <a:ext uri="{9D8B030D-6E8A-4147-A177-3AD203B41FA5}">
                      <a16:colId xmlns:a16="http://schemas.microsoft.com/office/drawing/2014/main" val="4203060564"/>
                    </a:ext>
                  </a:extLst>
                </a:gridCol>
                <a:gridCol w="590883">
                  <a:extLst>
                    <a:ext uri="{9D8B030D-6E8A-4147-A177-3AD203B41FA5}">
                      <a16:colId xmlns:a16="http://schemas.microsoft.com/office/drawing/2014/main" val="1484407583"/>
                    </a:ext>
                  </a:extLst>
                </a:gridCol>
                <a:gridCol w="590883">
                  <a:extLst>
                    <a:ext uri="{9D8B030D-6E8A-4147-A177-3AD203B41FA5}">
                      <a16:colId xmlns:a16="http://schemas.microsoft.com/office/drawing/2014/main" val="2325182302"/>
                    </a:ext>
                  </a:extLst>
                </a:gridCol>
                <a:gridCol w="590883">
                  <a:extLst>
                    <a:ext uri="{9D8B030D-6E8A-4147-A177-3AD203B41FA5}">
                      <a16:colId xmlns:a16="http://schemas.microsoft.com/office/drawing/2014/main" val="1863067265"/>
                    </a:ext>
                  </a:extLst>
                </a:gridCol>
                <a:gridCol w="590883">
                  <a:extLst>
                    <a:ext uri="{9D8B030D-6E8A-4147-A177-3AD203B41FA5}">
                      <a16:colId xmlns:a16="http://schemas.microsoft.com/office/drawing/2014/main" val="2778664009"/>
                    </a:ext>
                  </a:extLst>
                </a:gridCol>
              </a:tblGrid>
              <a:tr h="396240">
                <a:tc>
                  <a:txBody>
                    <a:bodyPr/>
                    <a:lstStyle/>
                    <a:p>
                      <a:endParaRPr lang="en-US" sz="2000" dirty="0"/>
                    </a:p>
                  </a:txBody>
                  <a:tcPr marL="99060" marR="99060" marT="49530" marB="49530">
                    <a:solidFill>
                      <a:srgbClr val="FF0000"/>
                    </a:solidFill>
                  </a:tcPr>
                </a:tc>
                <a:tc>
                  <a:txBody>
                    <a:bodyPr/>
                    <a:lstStyle/>
                    <a:p>
                      <a:endParaRPr lang="en-US" sz="2000" dirty="0"/>
                    </a:p>
                  </a:txBody>
                  <a:tcPr marL="99060" marR="99060" marT="49530" marB="49530">
                    <a:solidFill>
                      <a:srgbClr val="FF0000"/>
                    </a:solidFill>
                  </a:tcPr>
                </a:tc>
                <a:tc>
                  <a:txBody>
                    <a:bodyPr/>
                    <a:lstStyle/>
                    <a:p>
                      <a:endParaRPr lang="en-US" sz="2000" dirty="0"/>
                    </a:p>
                  </a:txBody>
                  <a:tcPr marL="99060" marR="99060" marT="49530" marB="49530">
                    <a:solidFill>
                      <a:srgbClr val="00B050"/>
                    </a:solidFill>
                  </a:tcPr>
                </a:tc>
                <a:tc>
                  <a:txBody>
                    <a:bodyPr/>
                    <a:lstStyle/>
                    <a:p>
                      <a:endParaRPr lang="en-US" sz="2000" dirty="0"/>
                    </a:p>
                  </a:txBody>
                  <a:tcPr marL="99060" marR="99060" marT="49530" marB="49530">
                    <a:solidFill>
                      <a:schemeClr val="accent2"/>
                    </a:solidFill>
                  </a:tcPr>
                </a:tc>
                <a:tc>
                  <a:txBody>
                    <a:bodyPr/>
                    <a:lstStyle/>
                    <a:p>
                      <a:endParaRPr lang="en-US" sz="2000" dirty="0"/>
                    </a:p>
                  </a:txBody>
                  <a:tcPr marL="99060" marR="99060" marT="49530" marB="49530">
                    <a:solidFill>
                      <a:schemeClr val="accent2"/>
                    </a:solidFill>
                  </a:tcPr>
                </a:tc>
                <a:tc>
                  <a:txBody>
                    <a:bodyPr/>
                    <a:lstStyle/>
                    <a:p>
                      <a:endParaRPr lang="en-US" sz="2000" dirty="0"/>
                    </a:p>
                  </a:txBody>
                  <a:tcPr marL="99060" marR="99060" marT="49530" marB="49530">
                    <a:solidFill>
                      <a:srgbClr val="00B050"/>
                    </a:solidFill>
                  </a:tcPr>
                </a:tc>
                <a:tc>
                  <a:txBody>
                    <a:bodyPr/>
                    <a:lstStyle/>
                    <a:p>
                      <a:endParaRPr lang="en-US" sz="2000" dirty="0"/>
                    </a:p>
                  </a:txBody>
                  <a:tcPr marL="99060" marR="99060" marT="49530" marB="49530">
                    <a:solidFill>
                      <a:srgbClr val="FF0000"/>
                    </a:solidFill>
                  </a:tcPr>
                </a:tc>
                <a:extLst>
                  <a:ext uri="{0D108BD9-81ED-4DB2-BD59-A6C34878D82A}">
                    <a16:rowId xmlns:a16="http://schemas.microsoft.com/office/drawing/2014/main" val="545685118"/>
                  </a:ext>
                </a:extLst>
              </a:tr>
            </a:tbl>
          </a:graphicData>
        </a:graphic>
      </p:graphicFrame>
      <p:pic>
        <p:nvPicPr>
          <p:cNvPr id="4" name="Picture 3">
            <a:extLst>
              <a:ext uri="{FF2B5EF4-FFF2-40B4-BE49-F238E27FC236}">
                <a16:creationId xmlns:a16="http://schemas.microsoft.com/office/drawing/2014/main" id="{AA405CCE-B345-AE4D-B67A-33C105D49532}"/>
              </a:ext>
            </a:extLst>
          </p:cNvPr>
          <p:cNvPicPr>
            <a:picLocks noChangeAspect="1"/>
          </p:cNvPicPr>
          <p:nvPr/>
        </p:nvPicPr>
        <p:blipFill>
          <a:blip r:embed="rId4"/>
          <a:stretch>
            <a:fillRect/>
          </a:stretch>
        </p:blipFill>
        <p:spPr>
          <a:xfrm>
            <a:off x="1062510" y="4601712"/>
            <a:ext cx="3589080" cy="1200153"/>
          </a:xfrm>
          <a:prstGeom prst="rect">
            <a:avLst/>
          </a:prstGeom>
        </p:spPr>
      </p:pic>
      <p:pic>
        <p:nvPicPr>
          <p:cNvPr id="5" name="Picture 4">
            <a:extLst>
              <a:ext uri="{FF2B5EF4-FFF2-40B4-BE49-F238E27FC236}">
                <a16:creationId xmlns:a16="http://schemas.microsoft.com/office/drawing/2014/main" id="{4FC657EC-66E0-4099-BC12-0BC27E17ED3A}"/>
              </a:ext>
            </a:extLst>
          </p:cNvPr>
          <p:cNvPicPr>
            <a:picLocks noChangeAspect="1"/>
          </p:cNvPicPr>
          <p:nvPr/>
        </p:nvPicPr>
        <p:blipFill>
          <a:blip r:embed="rId5"/>
          <a:stretch>
            <a:fillRect/>
          </a:stretch>
        </p:blipFill>
        <p:spPr>
          <a:xfrm>
            <a:off x="5711510" y="434024"/>
            <a:ext cx="3915162" cy="5555566"/>
          </a:xfrm>
          <a:prstGeom prst="rect">
            <a:avLst/>
          </a:prstGeom>
          <a:ln>
            <a:solidFill>
              <a:srgbClr val="F86624"/>
            </a:solidFill>
          </a:ln>
        </p:spPr>
      </p:pic>
    </p:spTree>
    <p:extLst>
      <p:ext uri="{BB962C8B-B14F-4D97-AF65-F5344CB8AC3E}">
        <p14:creationId xmlns:p14="http://schemas.microsoft.com/office/powerpoint/2010/main" val="2705638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4" name="Google Shape;55;p13">
            <a:extLst>
              <a:ext uri="{FF2B5EF4-FFF2-40B4-BE49-F238E27FC236}">
                <a16:creationId xmlns:a16="http://schemas.microsoft.com/office/drawing/2014/main" id="{235EB40B-2BD7-4647-9AEB-D471B4EBD03D}"/>
              </a:ext>
            </a:extLst>
          </p:cNvPr>
          <p:cNvPicPr preferRelativeResize="0"/>
          <p:nvPr/>
        </p:nvPicPr>
        <p:blipFill rotWithShape="1">
          <a:blip r:embed="rId3">
            <a:alphaModFix/>
          </a:blip>
          <a:srcRect/>
          <a:stretch/>
        </p:blipFill>
        <p:spPr>
          <a:xfrm>
            <a:off x="681037" y="434024"/>
            <a:ext cx="2449564" cy="689108"/>
          </a:xfrm>
          <a:prstGeom prst="rect">
            <a:avLst/>
          </a:prstGeom>
          <a:noFill/>
          <a:ln>
            <a:noFill/>
          </a:ln>
        </p:spPr>
      </p:pic>
      <p:sp>
        <p:nvSpPr>
          <p:cNvPr id="66" name="Google Shape;66;p14"/>
          <p:cNvSpPr txBox="1">
            <a:spLocks noGrp="1"/>
          </p:cNvSpPr>
          <p:nvPr>
            <p:ph type="title"/>
          </p:nvPr>
        </p:nvSpPr>
        <p:spPr>
          <a:prstGeom prst="rect">
            <a:avLst/>
          </a:prstGeom>
          <a:noFill/>
          <a:ln>
            <a:noFill/>
          </a:ln>
        </p:spPr>
        <p:txBody>
          <a:bodyPr spcFirstLastPara="1" vert="horz" wrap="square" lIns="99044" tIns="99044" rIns="99044" bIns="99044" rtlCol="0" anchor="t" anchorCtr="0">
            <a:noAutofit/>
          </a:bodyPr>
          <a:lstStyle/>
          <a:p>
            <a:pPr>
              <a:lnSpc>
                <a:spcPct val="100000"/>
              </a:lnSpc>
            </a:pPr>
            <a:r>
              <a:rPr lang="en-GB" sz="3300" dirty="0">
                <a:latin typeface="Caveat"/>
                <a:ea typeface="Caveat"/>
                <a:cs typeface="Caveat"/>
                <a:sym typeface="Caveat"/>
              </a:rPr>
              <a:t>Egyptians Tour</a:t>
            </a:r>
            <a:br>
              <a:rPr lang="en-GB" sz="3250" dirty="0">
                <a:latin typeface="Caveat"/>
                <a:ea typeface="Caveat"/>
                <a:cs typeface="Caveat"/>
                <a:sym typeface="Caveat"/>
              </a:rPr>
            </a:br>
            <a:br>
              <a:rPr lang="en-GB" sz="1192" dirty="0">
                <a:latin typeface="Caveat"/>
                <a:ea typeface="Caveat"/>
                <a:cs typeface="Caveat"/>
                <a:sym typeface="Caveat"/>
              </a:rPr>
            </a:br>
            <a:br>
              <a:rPr lang="en-GB" sz="1192" dirty="0">
                <a:latin typeface="Caveat"/>
                <a:ea typeface="Caveat"/>
                <a:cs typeface="Caveat"/>
                <a:sym typeface="Caveat"/>
              </a:rPr>
            </a:br>
            <a:r>
              <a:rPr lang="en-GB" sz="2100" dirty="0">
                <a:latin typeface="+mn-lt"/>
                <a:ea typeface="Caveat"/>
                <a:cs typeface="Caveat"/>
                <a:sym typeface="Caveat"/>
              </a:rPr>
              <a:t>Singing –Notation – Improvising - Composing</a:t>
            </a:r>
            <a:endParaRPr sz="2100" dirty="0">
              <a:latin typeface="+mn-lt"/>
              <a:ea typeface="Roboto"/>
              <a:cs typeface="Roboto"/>
              <a:sym typeface="Roboto"/>
            </a:endParaRPr>
          </a:p>
        </p:txBody>
      </p:sp>
      <p:sp>
        <p:nvSpPr>
          <p:cNvPr id="2" name="Content Placeholder 1">
            <a:extLst>
              <a:ext uri="{FF2B5EF4-FFF2-40B4-BE49-F238E27FC236}">
                <a16:creationId xmlns:a16="http://schemas.microsoft.com/office/drawing/2014/main" id="{F95191C1-6960-4393-84E6-7C7E55E08DD4}"/>
              </a:ext>
            </a:extLst>
          </p:cNvPr>
          <p:cNvSpPr>
            <a:spLocks noGrp="1"/>
          </p:cNvSpPr>
          <p:nvPr>
            <p:ph idx="1"/>
          </p:nvPr>
        </p:nvSpPr>
        <p:spPr/>
        <p:txBody>
          <a:bodyPr>
            <a:normAutofit/>
          </a:bodyPr>
          <a:lstStyle/>
          <a:p>
            <a:r>
              <a:rPr lang="en-US" sz="2000" dirty="0">
                <a:latin typeface="+mn-lt"/>
                <a:ea typeface="Lato Light" panose="020F0502020204030203" pitchFamily="34" charset="0"/>
                <a:cs typeface="Lato Light" panose="020F0502020204030203" pitchFamily="34" charset="0"/>
              </a:rPr>
              <a:t>In this unit we </a:t>
            </a:r>
            <a:r>
              <a:rPr lang="en-US" sz="2000" dirty="0" err="1">
                <a:latin typeface="+mn-lt"/>
                <a:ea typeface="Lato Light" panose="020F0502020204030203" pitchFamily="34" charset="0"/>
                <a:cs typeface="Lato Light" panose="020F0502020204030203" pitchFamily="34" charset="0"/>
              </a:rPr>
              <a:t>practise</a:t>
            </a:r>
            <a:r>
              <a:rPr lang="en-US" sz="2000" dirty="0">
                <a:latin typeface="+mn-lt"/>
                <a:ea typeface="Lato Light" panose="020F0502020204030203" pitchFamily="34" charset="0"/>
                <a:cs typeface="Lato Light" panose="020F0502020204030203" pitchFamily="34" charset="0"/>
              </a:rPr>
              <a:t> our singing technique using specially written Egyptian themed warm-ups and the ‘Gift of the Nile’ song, licensed from Out of the Ark. We also practice playing instruments from notation, by playing the instrumental part to the song on whatever tuned instruments you have available, including children’s own.</a:t>
            </a:r>
          </a:p>
          <a:p>
            <a:endParaRPr lang="en-US" sz="2000" dirty="0">
              <a:latin typeface="+mn-lt"/>
              <a:ea typeface="Lato Light" panose="020F0502020204030203" pitchFamily="34" charset="0"/>
              <a:cs typeface="Lato Light" panose="020F0502020204030203" pitchFamily="34" charset="0"/>
            </a:endParaRPr>
          </a:p>
          <a:p>
            <a:r>
              <a:rPr lang="en-US" sz="2000" dirty="0">
                <a:latin typeface="+mn-lt"/>
                <a:ea typeface="Lato Light" panose="020F0502020204030203" pitchFamily="34" charset="0"/>
                <a:cs typeface="Lato Light" panose="020F0502020204030203" pitchFamily="34" charset="0"/>
              </a:rPr>
              <a:t>Children </a:t>
            </a:r>
            <a:r>
              <a:rPr lang="en-US" sz="2000" dirty="0" err="1">
                <a:latin typeface="+mn-lt"/>
                <a:ea typeface="Lato Light" panose="020F0502020204030203" pitchFamily="34" charset="0"/>
                <a:cs typeface="Lato Light" panose="020F0502020204030203" pitchFamily="34" charset="0"/>
              </a:rPr>
              <a:t>practise</a:t>
            </a:r>
            <a:r>
              <a:rPr lang="en-US" sz="2000" dirty="0">
                <a:latin typeface="+mn-lt"/>
                <a:ea typeface="Lato Light" panose="020F0502020204030203" pitchFamily="34" charset="0"/>
                <a:cs typeface="Lato Light" panose="020F0502020204030203" pitchFamily="34" charset="0"/>
              </a:rPr>
              <a:t> their melodic notation reading skills by decoding tunes, and playing them on their instruments, and then have a go at writing their own melody using staff notation.</a:t>
            </a:r>
          </a:p>
          <a:p>
            <a:endParaRPr lang="en-US" sz="2000" dirty="0">
              <a:latin typeface="+mn-lt"/>
              <a:ea typeface="Lato Light" panose="020F0502020204030203" pitchFamily="34" charset="0"/>
              <a:cs typeface="Lato Light" panose="020F0502020204030203" pitchFamily="34" charset="0"/>
            </a:endParaRPr>
          </a:p>
          <a:p>
            <a:r>
              <a:rPr lang="en-US" sz="2000" dirty="0">
                <a:latin typeface="+mn-lt"/>
                <a:ea typeface="Lato Light" panose="020F0502020204030203" pitchFamily="34" charset="0"/>
                <a:cs typeface="Lato Light" panose="020F0502020204030203" pitchFamily="34" charset="0"/>
              </a:rPr>
              <a:t>In the final lesson, pupils will use hieroglyphs to record the structure of their composition, and staff notation to record the melody (or letter notation if struggling).</a:t>
            </a:r>
          </a:p>
          <a:p>
            <a:endParaRPr lang="en-GB" sz="2000" dirty="0">
              <a:latin typeface="+mn-lt"/>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335022236"/>
      </p:ext>
    </p:extLst>
  </p:cSld>
  <p:clrMapOvr>
    <a:masterClrMapping/>
  </p:clrMapOvr>
</p:sld>
</file>

<file path=ppt/theme/theme1.xml><?xml version="1.0" encoding="utf-8"?>
<a:theme xmlns:a="http://schemas.openxmlformats.org/drawingml/2006/main" name="Generic_Kapow_Ad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6">
      <a:majorFont>
        <a:latin typeface="Cave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ic_Kapow_Adult" id="{D032ECC9-8E36-4E27-BB12-D960F5301C4C}" vid="{C2DFEE38-9BA0-443B-A876-3B59DAF4E1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MSPPT_Child_Music</Template>
  <TotalTime>96</TotalTime>
  <Words>601</Words>
  <Application>Microsoft Office PowerPoint</Application>
  <PresentationFormat>A4 Paper (210x297 mm)</PresentationFormat>
  <Paragraphs>52</Paragraphs>
  <Slides>11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Caveat</vt:lpstr>
      <vt:lpstr>Lucida Grande</vt:lpstr>
      <vt:lpstr>Quicksand Light</vt:lpstr>
      <vt:lpstr>Quicksand SemiBold</vt:lpstr>
      <vt:lpstr>Roboto</vt:lpstr>
      <vt:lpstr>Arial</vt:lpstr>
      <vt:lpstr>Calibri</vt:lpstr>
      <vt:lpstr>Lato</vt:lpstr>
      <vt:lpstr>Generic_Kapow_Adult</vt:lpstr>
      <vt:lpstr>Exploring Kapow’s KS2 Music ‘Ancient History’ Topics </vt:lpstr>
      <vt:lpstr>Housekeeping:</vt:lpstr>
      <vt:lpstr>Session Plan</vt:lpstr>
      <vt:lpstr>Frequently Asked Questions</vt:lpstr>
      <vt:lpstr>Vikings Tour   Movement – Singing – Rhythmic Notation – Songwriting - Composing</vt:lpstr>
      <vt:lpstr>Vikings Taster   Practical Activities – Zoom Style!</vt:lpstr>
      <vt:lpstr>Romans Tour   Singing – Melodic Notation – Composing</vt:lpstr>
      <vt:lpstr>Romans Taster</vt:lpstr>
      <vt:lpstr>Egyptians Tour   Singing –Notation – Improvising - Composing</vt:lpstr>
      <vt:lpstr>Egyptians Taster   Pitch Pyramids</vt:lpstr>
      <vt:lpstr>Top tips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liz@musiceducationsolutions.co.uk</dc:creator>
  <cp:lastModifiedBy>Becki Walsh</cp:lastModifiedBy>
  <cp:revision>18</cp:revision>
  <dcterms:created xsi:type="dcterms:W3CDTF">2020-11-16T11:30:46Z</dcterms:created>
  <dcterms:modified xsi:type="dcterms:W3CDTF">2020-11-20T14:06:32Z</dcterms:modified>
</cp:coreProperties>
</file>