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5143500" cx="9144000"/>
  <p:notesSz cx="6858000" cy="9144000"/>
  <p:embeddedFontLst>
    <p:embeddedFont>
      <p:font typeface="Caveat"/>
      <p:regular r:id="rId16"/>
      <p:bold r:id="rId17"/>
    </p:embeddedFont>
    <p:embeddedFont>
      <p:font typeface="Lato"/>
      <p:regular r:id="rId18"/>
      <p:bold r:id="rId19"/>
      <p:italic r:id="rId20"/>
      <p:boldItalic r:id="rId21"/>
    </p:embeddedFont>
    <p:embeddedFont>
      <p:font typeface="Pacifico"/>
      <p:regular r:id="rId22"/>
    </p:embeddedFont>
    <p:embeddedFont>
      <p:font typeface="Helvetica Neue"/>
      <p:regular r:id="rId23"/>
      <p:bold r:id="rId24"/>
      <p:italic r:id="rId25"/>
      <p:boldItalic r:id="rId26"/>
    </p:embeddedFont>
    <p:embeddedFont>
      <p:font typeface="Caveat SemiBold"/>
      <p:regular r:id="rId27"/>
      <p:bold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29" roundtripDataSignature="AMtx7mjS3AihktHtVCn/P1Dut6mmGMaSo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Lato-italic.fntdata"/><Relationship Id="rId22" Type="http://schemas.openxmlformats.org/officeDocument/2006/relationships/font" Target="fonts/Pacifico-regular.fntdata"/><Relationship Id="rId21" Type="http://schemas.openxmlformats.org/officeDocument/2006/relationships/font" Target="fonts/Lato-boldItalic.fntdata"/><Relationship Id="rId24" Type="http://schemas.openxmlformats.org/officeDocument/2006/relationships/font" Target="fonts/HelveticaNeue-bold.fntdata"/><Relationship Id="rId23" Type="http://schemas.openxmlformats.org/officeDocument/2006/relationships/font" Target="fonts/HelveticaNeue-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HelveticaNeue-boldItalic.fntdata"/><Relationship Id="rId25" Type="http://schemas.openxmlformats.org/officeDocument/2006/relationships/font" Target="fonts/HelveticaNeue-italic.fntdata"/><Relationship Id="rId28" Type="http://schemas.openxmlformats.org/officeDocument/2006/relationships/font" Target="fonts/CaveatSemiBold-bold.fntdata"/><Relationship Id="rId27" Type="http://schemas.openxmlformats.org/officeDocument/2006/relationships/font" Target="fonts/CaveatSemiBold-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customschemas.google.com/relationships/presentationmetadata" Target="meta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Caveat-bold.fntdata"/><Relationship Id="rId16" Type="http://schemas.openxmlformats.org/officeDocument/2006/relationships/font" Target="fonts/Caveat-regular.fntdata"/><Relationship Id="rId19" Type="http://schemas.openxmlformats.org/officeDocument/2006/relationships/font" Target="fonts/Lato-bold.fntdata"/><Relationship Id="rId18" Type="http://schemas.openxmlformats.org/officeDocument/2006/relationships/font" Target="fonts/Lato-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 name="Google Shape;5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8a4f0a6c82_0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 name="Google Shape;165;g28a4f0a6c82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 name="Google Shape;6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Add that new subjects are coming soon including R&amp;W, Science, Spanish, PE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 name="Google Shape;7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 name="Google Shape;8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 name="Google Shape;9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 name="Google Shape;10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 name="Google Shape;12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 name="Google Shape;13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8a4f0a6c82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g28a4f0a6c8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1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400"/>
              <a:buNone/>
              <a:defRPr sz="44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5" name="Google Shape;15;p1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 name="Google Shape;16;p12"/>
          <p:cNvSpPr txBox="1"/>
          <p:nvPr>
            <p:ph idx="12" type="sldNum"/>
          </p:nvPr>
        </p:nvSpPr>
        <p:spPr>
          <a:xfrm>
            <a:off x="8595308" y="4306412"/>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23"/>
          <p:cNvSpPr txBox="1"/>
          <p:nvPr>
            <p:ph hasCustomPrompt="1" type="title"/>
          </p:nvPr>
        </p:nvSpPr>
        <p:spPr>
          <a:xfrm>
            <a:off x="311700" y="1106125"/>
            <a:ext cx="8520600" cy="1963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0" name="Google Shape;50;p23"/>
          <p:cNvSpPr txBox="1"/>
          <p:nvPr>
            <p:ph idx="1" type="body"/>
          </p:nvPr>
        </p:nvSpPr>
        <p:spPr>
          <a:xfrm>
            <a:off x="311700" y="3152225"/>
            <a:ext cx="8520600" cy="13005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51" name="Google Shape;51;p23"/>
          <p:cNvSpPr txBox="1"/>
          <p:nvPr>
            <p:ph idx="12" type="sldNum"/>
          </p:nvPr>
        </p:nvSpPr>
        <p:spPr>
          <a:xfrm>
            <a:off x="8595308" y="430638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24"/>
          <p:cNvSpPr txBox="1"/>
          <p:nvPr>
            <p:ph idx="12" type="sldNum"/>
          </p:nvPr>
        </p:nvSpPr>
        <p:spPr>
          <a:xfrm>
            <a:off x="8595308" y="431187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9" name="Google Shape;19;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36550" lvl="0" marL="457200" algn="l">
              <a:lnSpc>
                <a:spcPct val="115000"/>
              </a:lnSpc>
              <a:spcBef>
                <a:spcPts val="0"/>
              </a:spcBef>
              <a:spcAft>
                <a:spcPts val="0"/>
              </a:spcAft>
              <a:buSzPts val="1700"/>
              <a:buChar char="●"/>
              <a:defRPr sz="1700"/>
            </a:lvl1pPr>
            <a:lvl2pPr indent="-311150" lvl="1" marL="914400" algn="l">
              <a:lnSpc>
                <a:spcPct val="115000"/>
              </a:lnSpc>
              <a:spcBef>
                <a:spcPts val="1600"/>
              </a:spcBef>
              <a:spcAft>
                <a:spcPts val="0"/>
              </a:spcAft>
              <a:buSzPts val="1300"/>
              <a:buChar char="○"/>
              <a:defRPr sz="1300"/>
            </a:lvl2pPr>
            <a:lvl3pPr indent="-311150" lvl="2" marL="1371600" algn="l">
              <a:lnSpc>
                <a:spcPct val="115000"/>
              </a:lnSpc>
              <a:spcBef>
                <a:spcPts val="1600"/>
              </a:spcBef>
              <a:spcAft>
                <a:spcPts val="0"/>
              </a:spcAft>
              <a:buSzPts val="1300"/>
              <a:buChar char="■"/>
              <a:defRPr sz="1300"/>
            </a:lvl3pPr>
            <a:lvl4pPr indent="-311150" lvl="3" marL="1828800" algn="l">
              <a:lnSpc>
                <a:spcPct val="115000"/>
              </a:lnSpc>
              <a:spcBef>
                <a:spcPts val="1600"/>
              </a:spcBef>
              <a:spcAft>
                <a:spcPts val="0"/>
              </a:spcAft>
              <a:buSzPts val="1300"/>
              <a:buChar char="●"/>
              <a:defRPr sz="1300"/>
            </a:lvl4pPr>
            <a:lvl5pPr indent="-311150" lvl="4" marL="2286000" algn="l">
              <a:lnSpc>
                <a:spcPct val="115000"/>
              </a:lnSpc>
              <a:spcBef>
                <a:spcPts val="1600"/>
              </a:spcBef>
              <a:spcAft>
                <a:spcPts val="0"/>
              </a:spcAft>
              <a:buSzPts val="1300"/>
              <a:buChar char="○"/>
              <a:defRPr sz="1300"/>
            </a:lvl5pPr>
            <a:lvl6pPr indent="-311150" lvl="5" marL="2743200" algn="l">
              <a:lnSpc>
                <a:spcPct val="115000"/>
              </a:lnSpc>
              <a:spcBef>
                <a:spcPts val="1600"/>
              </a:spcBef>
              <a:spcAft>
                <a:spcPts val="0"/>
              </a:spcAft>
              <a:buSzPts val="1300"/>
              <a:buChar char="■"/>
              <a:defRPr sz="1300"/>
            </a:lvl6pPr>
            <a:lvl7pPr indent="-311150" lvl="6" marL="3200400" algn="l">
              <a:lnSpc>
                <a:spcPct val="115000"/>
              </a:lnSpc>
              <a:spcBef>
                <a:spcPts val="1600"/>
              </a:spcBef>
              <a:spcAft>
                <a:spcPts val="0"/>
              </a:spcAft>
              <a:buSzPts val="1300"/>
              <a:buChar char="●"/>
              <a:defRPr sz="1300"/>
            </a:lvl7pPr>
            <a:lvl8pPr indent="-311150" lvl="7" marL="3657600" algn="l">
              <a:lnSpc>
                <a:spcPct val="115000"/>
              </a:lnSpc>
              <a:spcBef>
                <a:spcPts val="1600"/>
              </a:spcBef>
              <a:spcAft>
                <a:spcPts val="0"/>
              </a:spcAft>
              <a:buSzPts val="1300"/>
              <a:buChar char="○"/>
              <a:defRPr sz="1300"/>
            </a:lvl8pPr>
            <a:lvl9pPr indent="-311150" lvl="8" marL="4114800" algn="l">
              <a:lnSpc>
                <a:spcPct val="115000"/>
              </a:lnSpc>
              <a:spcBef>
                <a:spcPts val="1600"/>
              </a:spcBef>
              <a:spcAft>
                <a:spcPts val="1600"/>
              </a:spcAft>
              <a:buSzPts val="1300"/>
              <a:buChar char="■"/>
              <a:defRPr sz="1300"/>
            </a:lvl9pPr>
          </a:lstStyle>
          <a:p/>
        </p:txBody>
      </p:sp>
      <p:sp>
        <p:nvSpPr>
          <p:cNvPr id="20" name="Google Shape;20;p13"/>
          <p:cNvSpPr txBox="1"/>
          <p:nvPr>
            <p:ph idx="12" type="sldNum"/>
          </p:nvPr>
        </p:nvSpPr>
        <p:spPr>
          <a:xfrm>
            <a:off x="8595308" y="4300922"/>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1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400"/>
              <a:buNone/>
              <a:defRPr sz="44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3" name="Google Shape;23;p16"/>
          <p:cNvSpPr txBox="1"/>
          <p:nvPr>
            <p:ph idx="12" type="sldNum"/>
          </p:nvPr>
        </p:nvSpPr>
        <p:spPr>
          <a:xfrm>
            <a:off x="8595308" y="4306412"/>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6" name="Google Shape;26;p1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7" name="Google Shape;27;p1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8" name="Google Shape;28;p17"/>
          <p:cNvSpPr txBox="1"/>
          <p:nvPr>
            <p:ph idx="12" type="sldNum"/>
          </p:nvPr>
        </p:nvSpPr>
        <p:spPr>
          <a:xfrm>
            <a:off x="8595308" y="4306412"/>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1" name="Google Shape;31;p18"/>
          <p:cNvSpPr txBox="1"/>
          <p:nvPr>
            <p:ph idx="12" type="sldNum"/>
          </p:nvPr>
        </p:nvSpPr>
        <p:spPr>
          <a:xfrm>
            <a:off x="8595308" y="4311902"/>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1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4" name="Google Shape;34;p1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5" name="Google Shape;35;p19"/>
          <p:cNvSpPr txBox="1"/>
          <p:nvPr>
            <p:ph idx="12" type="sldNum"/>
          </p:nvPr>
        </p:nvSpPr>
        <p:spPr>
          <a:xfrm>
            <a:off x="8595308" y="4306412"/>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 name="Shape 36"/>
        <p:cNvGrpSpPr/>
        <p:nvPr/>
      </p:nvGrpSpPr>
      <p:grpSpPr>
        <a:xfrm>
          <a:off x="0" y="0"/>
          <a:ext cx="0" cy="0"/>
          <a:chOff x="0" y="0"/>
          <a:chExt cx="0" cy="0"/>
        </a:xfrm>
      </p:grpSpPr>
      <p:sp>
        <p:nvSpPr>
          <p:cNvPr id="37" name="Google Shape;37;p2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8" name="Google Shape;38;p20"/>
          <p:cNvSpPr txBox="1"/>
          <p:nvPr>
            <p:ph idx="12" type="sldNum"/>
          </p:nvPr>
        </p:nvSpPr>
        <p:spPr>
          <a:xfrm>
            <a:off x="8595308" y="4306412"/>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21"/>
          <p:cNvSpPr/>
          <p:nvPr/>
        </p:nvSpPr>
        <p:spPr>
          <a:xfrm>
            <a:off x="4572000" y="-134"/>
            <a:ext cx="4572000" cy="47046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2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2" name="Google Shape;42;p2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21"/>
          <p:cNvSpPr txBox="1"/>
          <p:nvPr>
            <p:ph idx="2" type="body"/>
          </p:nvPr>
        </p:nvSpPr>
        <p:spPr>
          <a:xfrm>
            <a:off x="4902900" y="724142"/>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4" name="Google Shape;44;p21"/>
          <p:cNvSpPr txBox="1"/>
          <p:nvPr>
            <p:ph idx="12" type="sldNum"/>
          </p:nvPr>
        </p:nvSpPr>
        <p:spPr>
          <a:xfrm>
            <a:off x="8595308" y="431068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2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7" name="Google Shape;47;p22"/>
          <p:cNvSpPr txBox="1"/>
          <p:nvPr>
            <p:ph idx="12" type="sldNum"/>
          </p:nvPr>
        </p:nvSpPr>
        <p:spPr>
          <a:xfrm>
            <a:off x="8595308" y="4311902"/>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2.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4" Type="http://schemas.openxmlformats.org/officeDocument/2006/relationships/theme" Target="../theme/theme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000"/>
              <a:buFont typeface="Caveat"/>
              <a:buNone/>
              <a:defRPr b="1" i="0" sz="3000" u="none" cap="none" strike="noStrike">
                <a:solidFill>
                  <a:schemeClr val="dk1"/>
                </a:solidFill>
                <a:latin typeface="Caveat"/>
                <a:ea typeface="Caveat"/>
                <a:cs typeface="Caveat"/>
                <a:sym typeface="Caveat"/>
              </a:defRPr>
            </a:lvl1pPr>
            <a:lvl2pPr lvl="1" marR="0" rtl="0" algn="l">
              <a:lnSpc>
                <a:spcPct val="100000"/>
              </a:lnSpc>
              <a:spcBef>
                <a:spcPts val="0"/>
              </a:spcBef>
              <a:spcAft>
                <a:spcPts val="0"/>
              </a:spcAft>
              <a:buClr>
                <a:schemeClr val="dk1"/>
              </a:buClr>
              <a:buSzPts val="2800"/>
              <a:buFont typeface="Caveat"/>
              <a:buNone/>
              <a:defRPr b="1" i="0" sz="2800" u="none" cap="none" strike="noStrike">
                <a:solidFill>
                  <a:schemeClr val="dk1"/>
                </a:solidFill>
                <a:latin typeface="Caveat"/>
                <a:ea typeface="Caveat"/>
                <a:cs typeface="Caveat"/>
                <a:sym typeface="Caveat"/>
              </a:defRPr>
            </a:lvl2pPr>
            <a:lvl3pPr lvl="2" marR="0" rtl="0" algn="l">
              <a:lnSpc>
                <a:spcPct val="100000"/>
              </a:lnSpc>
              <a:spcBef>
                <a:spcPts val="0"/>
              </a:spcBef>
              <a:spcAft>
                <a:spcPts val="0"/>
              </a:spcAft>
              <a:buClr>
                <a:schemeClr val="dk1"/>
              </a:buClr>
              <a:buSzPts val="2800"/>
              <a:buFont typeface="Caveat"/>
              <a:buNone/>
              <a:defRPr b="1" i="0" sz="2800" u="none" cap="none" strike="noStrike">
                <a:solidFill>
                  <a:schemeClr val="dk1"/>
                </a:solidFill>
                <a:latin typeface="Caveat"/>
                <a:ea typeface="Caveat"/>
                <a:cs typeface="Caveat"/>
                <a:sym typeface="Caveat"/>
              </a:defRPr>
            </a:lvl3pPr>
            <a:lvl4pPr lvl="3" marR="0" rtl="0" algn="l">
              <a:lnSpc>
                <a:spcPct val="100000"/>
              </a:lnSpc>
              <a:spcBef>
                <a:spcPts val="0"/>
              </a:spcBef>
              <a:spcAft>
                <a:spcPts val="0"/>
              </a:spcAft>
              <a:buClr>
                <a:schemeClr val="dk1"/>
              </a:buClr>
              <a:buSzPts val="2800"/>
              <a:buFont typeface="Caveat"/>
              <a:buNone/>
              <a:defRPr b="1" i="0" sz="2800" u="none" cap="none" strike="noStrike">
                <a:solidFill>
                  <a:schemeClr val="dk1"/>
                </a:solidFill>
                <a:latin typeface="Caveat"/>
                <a:ea typeface="Caveat"/>
                <a:cs typeface="Caveat"/>
                <a:sym typeface="Caveat"/>
              </a:defRPr>
            </a:lvl4pPr>
            <a:lvl5pPr lvl="4" marR="0" rtl="0" algn="l">
              <a:lnSpc>
                <a:spcPct val="100000"/>
              </a:lnSpc>
              <a:spcBef>
                <a:spcPts val="0"/>
              </a:spcBef>
              <a:spcAft>
                <a:spcPts val="0"/>
              </a:spcAft>
              <a:buClr>
                <a:schemeClr val="dk1"/>
              </a:buClr>
              <a:buSzPts val="2800"/>
              <a:buFont typeface="Caveat"/>
              <a:buNone/>
              <a:defRPr b="1" i="0" sz="2800" u="none" cap="none" strike="noStrike">
                <a:solidFill>
                  <a:schemeClr val="dk1"/>
                </a:solidFill>
                <a:latin typeface="Caveat"/>
                <a:ea typeface="Caveat"/>
                <a:cs typeface="Caveat"/>
                <a:sym typeface="Caveat"/>
              </a:defRPr>
            </a:lvl5pPr>
            <a:lvl6pPr lvl="5" marR="0" rtl="0" algn="l">
              <a:lnSpc>
                <a:spcPct val="100000"/>
              </a:lnSpc>
              <a:spcBef>
                <a:spcPts val="0"/>
              </a:spcBef>
              <a:spcAft>
                <a:spcPts val="0"/>
              </a:spcAft>
              <a:buClr>
                <a:schemeClr val="dk1"/>
              </a:buClr>
              <a:buSzPts val="2800"/>
              <a:buFont typeface="Caveat"/>
              <a:buNone/>
              <a:defRPr b="1" i="0" sz="2800" u="none" cap="none" strike="noStrike">
                <a:solidFill>
                  <a:schemeClr val="dk1"/>
                </a:solidFill>
                <a:latin typeface="Caveat"/>
                <a:ea typeface="Caveat"/>
                <a:cs typeface="Caveat"/>
                <a:sym typeface="Caveat"/>
              </a:defRPr>
            </a:lvl6pPr>
            <a:lvl7pPr lvl="6" marR="0" rtl="0" algn="l">
              <a:lnSpc>
                <a:spcPct val="100000"/>
              </a:lnSpc>
              <a:spcBef>
                <a:spcPts val="0"/>
              </a:spcBef>
              <a:spcAft>
                <a:spcPts val="0"/>
              </a:spcAft>
              <a:buClr>
                <a:schemeClr val="dk1"/>
              </a:buClr>
              <a:buSzPts val="2800"/>
              <a:buFont typeface="Caveat"/>
              <a:buNone/>
              <a:defRPr b="1" i="0" sz="2800" u="none" cap="none" strike="noStrike">
                <a:solidFill>
                  <a:schemeClr val="dk1"/>
                </a:solidFill>
                <a:latin typeface="Caveat"/>
                <a:ea typeface="Caveat"/>
                <a:cs typeface="Caveat"/>
                <a:sym typeface="Caveat"/>
              </a:defRPr>
            </a:lvl7pPr>
            <a:lvl8pPr lvl="7" marR="0" rtl="0" algn="l">
              <a:lnSpc>
                <a:spcPct val="100000"/>
              </a:lnSpc>
              <a:spcBef>
                <a:spcPts val="0"/>
              </a:spcBef>
              <a:spcAft>
                <a:spcPts val="0"/>
              </a:spcAft>
              <a:buClr>
                <a:schemeClr val="dk1"/>
              </a:buClr>
              <a:buSzPts val="2800"/>
              <a:buFont typeface="Caveat"/>
              <a:buNone/>
              <a:defRPr b="1" i="0" sz="2800" u="none" cap="none" strike="noStrike">
                <a:solidFill>
                  <a:schemeClr val="dk1"/>
                </a:solidFill>
                <a:latin typeface="Caveat"/>
                <a:ea typeface="Caveat"/>
                <a:cs typeface="Caveat"/>
                <a:sym typeface="Caveat"/>
              </a:defRPr>
            </a:lvl8pPr>
            <a:lvl9pPr lvl="8" marR="0" rtl="0" algn="l">
              <a:lnSpc>
                <a:spcPct val="100000"/>
              </a:lnSpc>
              <a:spcBef>
                <a:spcPts val="0"/>
              </a:spcBef>
              <a:spcAft>
                <a:spcPts val="0"/>
              </a:spcAft>
              <a:buClr>
                <a:schemeClr val="dk1"/>
              </a:buClr>
              <a:buSzPts val="2800"/>
              <a:buFont typeface="Caveat"/>
              <a:buNone/>
              <a:defRPr b="1" i="0" sz="2800" u="none" cap="none" strike="noStrike">
                <a:solidFill>
                  <a:schemeClr val="dk1"/>
                </a:solidFill>
                <a:latin typeface="Caveat"/>
                <a:ea typeface="Caveat"/>
                <a:cs typeface="Caveat"/>
                <a:sym typeface="Caveat"/>
              </a:defRPr>
            </a:lvl9pPr>
          </a:lstStyle>
          <a:p/>
        </p:txBody>
      </p:sp>
      <p:sp>
        <p:nvSpPr>
          <p:cNvPr id="7" name="Google Shape;7;p1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Lato"/>
              <a:buChar char="●"/>
              <a:defRPr b="0" i="0" sz="1800" u="none" cap="none" strike="noStrike">
                <a:solidFill>
                  <a:schemeClr val="dk2"/>
                </a:solidFill>
                <a:latin typeface="Lato"/>
                <a:ea typeface="Lato"/>
                <a:cs typeface="Lato"/>
                <a:sym typeface="Lato"/>
              </a:defRPr>
            </a:lvl1pPr>
            <a:lvl2pPr indent="-317500" lvl="1" marL="9144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2pPr>
            <a:lvl3pPr indent="-317500" lvl="2" marL="13716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3pPr>
            <a:lvl4pPr indent="-317500" lvl="3" marL="18288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4pPr>
            <a:lvl5pPr indent="-317500" lvl="4" marL="22860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5pPr>
            <a:lvl6pPr indent="-317500" lvl="5" marL="27432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6pPr>
            <a:lvl7pPr indent="-317500" lvl="6" marL="32004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7pPr>
            <a:lvl8pPr indent="-317500" lvl="7" marL="36576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8pPr>
            <a:lvl9pPr indent="-317500" lvl="8" marL="4114800" marR="0" rtl="0" algn="l">
              <a:lnSpc>
                <a:spcPct val="115000"/>
              </a:lnSpc>
              <a:spcBef>
                <a:spcPts val="1600"/>
              </a:spcBef>
              <a:spcAft>
                <a:spcPts val="1600"/>
              </a:spcAft>
              <a:buClr>
                <a:schemeClr val="dk2"/>
              </a:buClr>
              <a:buSzPts val="1400"/>
              <a:buFont typeface="Lato"/>
              <a:buChar char="■"/>
              <a:defRPr b="0" i="0" sz="1400" u="none" cap="none" strike="noStrike">
                <a:solidFill>
                  <a:schemeClr val="dk2"/>
                </a:solidFill>
                <a:latin typeface="Lato"/>
                <a:ea typeface="Lato"/>
                <a:cs typeface="Lato"/>
                <a:sym typeface="Lato"/>
              </a:defRPr>
            </a:lvl9pPr>
          </a:lstStyle>
          <a:p/>
        </p:txBody>
      </p:sp>
      <p:sp>
        <p:nvSpPr>
          <p:cNvPr id="8" name="Google Shape;8;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9" name="Google Shape;9;p11"/>
          <p:cNvSpPr/>
          <p:nvPr/>
        </p:nvSpPr>
        <p:spPr>
          <a:xfrm>
            <a:off x="50" y="4703625"/>
            <a:ext cx="9144000" cy="439800"/>
          </a:xfrm>
          <a:prstGeom prst="rect">
            <a:avLst/>
          </a:prstGeom>
          <a:solidFill>
            <a:srgbClr val="F8662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 name="Google Shape;10;p11"/>
          <p:cNvPicPr preferRelativeResize="0"/>
          <p:nvPr/>
        </p:nvPicPr>
        <p:blipFill rotWithShape="1">
          <a:blip r:embed="rId1">
            <a:alphaModFix/>
          </a:blip>
          <a:srcRect b="0" l="0" r="0" t="0"/>
          <a:stretch/>
        </p:blipFill>
        <p:spPr>
          <a:xfrm>
            <a:off x="8105588" y="4788520"/>
            <a:ext cx="538650" cy="270000"/>
          </a:xfrm>
          <a:prstGeom prst="rect">
            <a:avLst/>
          </a:prstGeom>
          <a:noFill/>
          <a:ln>
            <a:noFill/>
          </a:ln>
        </p:spPr>
      </p:pic>
      <p:sp>
        <p:nvSpPr>
          <p:cNvPr id="11" name="Google Shape;11;p11"/>
          <p:cNvSpPr txBox="1"/>
          <p:nvPr/>
        </p:nvSpPr>
        <p:spPr>
          <a:xfrm>
            <a:off x="84050" y="4749825"/>
            <a:ext cx="7948500" cy="34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31"/>
              <a:buFont typeface="Arial"/>
              <a:buNone/>
            </a:pPr>
            <a:r>
              <a:rPr b="0" i="0" lang="en-GB" sz="731" u="none" cap="none" strike="noStrike">
                <a:solidFill>
                  <a:srgbClr val="FFFFFF"/>
                </a:solidFill>
                <a:latin typeface="Helvetica Neue"/>
                <a:ea typeface="Helvetica Neue"/>
                <a:cs typeface="Helvetica Neue"/>
                <a:sym typeface="Helvetica Neue"/>
              </a:rPr>
              <a:t>©  Copyright Kapow Primary 2023					        www.kapowprimary.com</a:t>
            </a:r>
            <a:endParaRPr b="0" i="0" sz="1000" u="none" cap="none" strike="noStrike">
              <a:solidFill>
                <a:srgbClr val="FFFFFF"/>
              </a:solidFill>
              <a:latin typeface="Lato"/>
              <a:ea typeface="Lato"/>
              <a:cs typeface="Lato"/>
              <a:sym typeface="Lato"/>
            </a:endParaRPr>
          </a:p>
        </p:txBody>
      </p:sp>
      <p:pic>
        <p:nvPicPr>
          <p:cNvPr id="12" name="Google Shape;12;p11"/>
          <p:cNvPicPr preferRelativeResize="0"/>
          <p:nvPr/>
        </p:nvPicPr>
        <p:blipFill rotWithShape="1">
          <a:blip r:embed="rId2">
            <a:alphaModFix/>
          </a:blip>
          <a:srcRect b="0" l="0" r="0" t="0"/>
          <a:stretch/>
        </p:blipFill>
        <p:spPr>
          <a:xfrm>
            <a:off x="8717291" y="4749825"/>
            <a:ext cx="347783" cy="3471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20" Type="http://schemas.openxmlformats.org/officeDocument/2006/relationships/hyperlink" Target="https://www.kapowprimary.com/subject-planning/?subjects=art-design" TargetMode="External"/><Relationship Id="rId22" Type="http://schemas.openxmlformats.org/officeDocument/2006/relationships/hyperlink" Target="https://www.kapowprimary.com/subject-planning/?subjects=art-design" TargetMode="External"/><Relationship Id="rId21" Type="http://schemas.openxmlformats.org/officeDocument/2006/relationships/hyperlink" Target="https://www.kapowprimary.com/subject-planning/?subjects=art-design" TargetMode="External"/><Relationship Id="rId24" Type="http://schemas.openxmlformats.org/officeDocument/2006/relationships/hyperlink" Target="https://www.kapowprimary.com/resource-bank/art-and-design-webinars/" TargetMode="External"/><Relationship Id="rId23" Type="http://schemas.openxmlformats.org/officeDocument/2006/relationships/hyperlink" Target="https://www.kapowprimary.com/resource-bank/art-and-design-webinars/"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16.png"/><Relationship Id="rId9" Type="http://schemas.openxmlformats.org/officeDocument/2006/relationships/hyperlink" Target="https://twitter.com/kapowprimary" TargetMode="External"/><Relationship Id="rId25" Type="http://schemas.openxmlformats.org/officeDocument/2006/relationships/hyperlink" Target="https://www.kapowprimary.com/resource-bank/art-and-design-webinars/" TargetMode="External"/><Relationship Id="rId5" Type="http://schemas.openxmlformats.org/officeDocument/2006/relationships/hyperlink" Target="https://www.facebook.com/KapowPrimary/" TargetMode="External"/><Relationship Id="rId6" Type="http://schemas.openxmlformats.org/officeDocument/2006/relationships/image" Target="../media/image18.png"/><Relationship Id="rId7" Type="http://schemas.openxmlformats.org/officeDocument/2006/relationships/hyperlink" Target="https://www.instagram.com/kapow_primary/?hl=en-gb" TargetMode="External"/><Relationship Id="rId8" Type="http://schemas.openxmlformats.org/officeDocument/2006/relationships/image" Target="../media/image22.png"/><Relationship Id="rId11" Type="http://schemas.openxmlformats.org/officeDocument/2006/relationships/hyperlink" Target="mailto:enquiries@kapowprimary.com" TargetMode="External"/><Relationship Id="rId10" Type="http://schemas.openxmlformats.org/officeDocument/2006/relationships/image" Target="../media/image20.png"/><Relationship Id="rId13" Type="http://schemas.openxmlformats.org/officeDocument/2006/relationships/hyperlink" Target="https://www.kapowprimary.com/free-trial/" TargetMode="External"/><Relationship Id="rId12" Type="http://schemas.openxmlformats.org/officeDocument/2006/relationships/image" Target="../media/image23.png"/><Relationship Id="rId15" Type="http://schemas.openxmlformats.org/officeDocument/2006/relationships/hyperlink" Target="https://www.kapowprimary.com/subjects/art-design/" TargetMode="External"/><Relationship Id="rId14" Type="http://schemas.openxmlformats.org/officeDocument/2006/relationships/hyperlink" Target="https://www.kapowprimary.com/sign-up/" TargetMode="External"/><Relationship Id="rId17" Type="http://schemas.openxmlformats.org/officeDocument/2006/relationships/hyperlink" Target="https://www.kapowprimary.com/subjects/art-design/" TargetMode="External"/><Relationship Id="rId16" Type="http://schemas.openxmlformats.org/officeDocument/2006/relationships/hyperlink" Target="https://www.kapowprimary.com/subjects/art-design/" TargetMode="External"/><Relationship Id="rId19" Type="http://schemas.openxmlformats.org/officeDocument/2006/relationships/hyperlink" Target="https://www.kapowprimary.com/subject-planning/?subjects=art-design" TargetMode="External"/><Relationship Id="rId18" Type="http://schemas.openxmlformats.org/officeDocument/2006/relationships/hyperlink" Target="https://www.kapowprimary.com/subjects/art-desig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0"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www.kapowprimary.com/featured_documents/whole-school-art-and-design-revised-scheme-long-term-plan-condensed/" TargetMode="External"/><Relationship Id="rId4" Type="http://schemas.openxmlformats.org/officeDocument/2006/relationships/hyperlink" Target="https://www.kapowprimary.com/featured_documents/art-and-design-revised-scheme-mixed-age-long-term-plan/" TargetMode="External"/><Relationship Id="rId9" Type="http://schemas.openxmlformats.org/officeDocument/2006/relationships/hyperlink" Target="https://www.kapowprimary.com/subjects/art-design/#:~:text=watch%20video" TargetMode="External"/><Relationship Id="rId5" Type="http://schemas.openxmlformats.org/officeDocument/2006/relationships/image" Target="../media/image28.png"/><Relationship Id="rId6" Type="http://schemas.openxmlformats.org/officeDocument/2006/relationships/image" Target="../media/image30.png"/><Relationship Id="rId7" Type="http://schemas.openxmlformats.org/officeDocument/2006/relationships/hyperlink" Target="https://www.kapowprimary.com/subjects/art-design/#:~:text=watch%20video" TargetMode="External"/><Relationship Id="rId8" Type="http://schemas.openxmlformats.org/officeDocument/2006/relationships/hyperlink" Target="https://www.kapowprimary.com/subjects/art-design/#:~:text=watch%20video"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www.kapowprimary.com/featured_documents/art-and-design-revised-scheme-national-curriculum-mapping/" TargetMode="External"/><Relationship Id="rId4" Type="http://schemas.openxmlformats.org/officeDocument/2006/relationships/image" Target="../media/image12.png"/><Relationship Id="rId5" Type="http://schemas.openxmlformats.org/officeDocument/2006/relationships/hyperlink" Target="https://www.kapowprimary.com/featured_documents/art-and-design-revised-scheme-national-curriculum-mapping/" TargetMode="External"/><Relationship Id="rId6"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hyperlink" Target="https://www.kapowprimary.com/featured_documents/art-and-design-scheme-long-term-plan/" TargetMode="External"/><Relationship Id="rId6" Type="http://schemas.openxmlformats.org/officeDocument/2006/relationships/hyperlink" Target="https://www.kapowprimary.com/featured_documents/art-and-design-scheme-long-term-plan/" TargetMode="External"/><Relationship Id="rId7" Type="http://schemas.openxmlformats.org/officeDocument/2006/relationships/hyperlink" Target="https://www.kapowprimary.com/free-trial/" TargetMode="External"/><Relationship Id="rId8"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www.kapowprimary.com/featured_documents/art-and-design-revised-scheme-intent-implementation-and-impact/" TargetMode="External"/><Relationship Id="rId4" Type="http://schemas.openxmlformats.org/officeDocument/2006/relationships/hyperlink" Target="https://www.kapowprimary.com/free-trial/" TargetMode="External"/><Relationship Id="rId9"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27.png"/><Relationship Id="rId7" Type="http://schemas.openxmlformats.org/officeDocument/2006/relationships/image" Target="../media/image26.png"/><Relationship Id="rId8" Type="http://schemas.openxmlformats.org/officeDocument/2006/relationships/image" Target="../media/image2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www.kapowprimary.com/free-trial/" TargetMode="External"/><Relationship Id="rId4" Type="http://schemas.openxmlformats.org/officeDocument/2006/relationships/image" Target="../media/image10.png"/><Relationship Id="rId9"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hyperlink" Target="https://www.kapowprimary.com/subjects/art-design/key-stage-1/year-2/year-2-painting/lesson-2-texture-hunt/" TargetMode="External"/><Relationship Id="rId7" Type="http://schemas.openxmlformats.org/officeDocument/2006/relationships/image" Target="../media/image17.png"/><Relationship Id="rId8" Type="http://schemas.openxmlformats.org/officeDocument/2006/relationships/hyperlink" Target="https://www.kapowprimary.com/subjects/art-design/key-stage-1/year-2/year-2-painting/lesson-2-texture-hunt/"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hyperlink" Target="https://www.kapowprimary.com/subjects/art-design/upper-key-stage-2/year-6/year-6-drawing/" TargetMode="External"/><Relationship Id="rId5" Type="http://schemas.openxmlformats.org/officeDocument/2006/relationships/hyperlink" Target="https://www.kapowprimary.com/free-trial/" TargetMode="External"/><Relationship Id="rId6" Type="http://schemas.openxmlformats.org/officeDocument/2006/relationships/image" Target="../media/image8.png"/><Relationship Id="rId7" Type="http://schemas.openxmlformats.org/officeDocument/2006/relationships/hyperlink" Target="https://www.kapowprimary.com/subjects/art-design/upper-key-stage-2/year-6/year-6-drawing/lesson-4-street-art/"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www.kapowprimary.com/blog/increasing-confidence-barton-mosss-journey-to-prioritising-art-design/" TargetMode="External"/><Relationship Id="rId4" Type="http://schemas.openxmlformats.org/officeDocument/2006/relationships/hyperlink" Target="https://www.kapowprimary.com/blog/increasing-confidence-barton-mosss-journey-to-prioritising-art-design/" TargetMode="External"/><Relationship Id="rId5" Type="http://schemas.openxmlformats.org/officeDocument/2006/relationships/hyperlink" Target="https://www.kapowprimary.com/blog/increasing-confidence-barton-mosss-journey-to-prioritising-art-design/" TargetMode="External"/><Relationship Id="rId6" Type="http://schemas.openxmlformats.org/officeDocument/2006/relationships/image" Target="../media/image15.png"/><Relationship Id="rId7" Type="http://schemas.openxmlformats.org/officeDocument/2006/relationships/image" Target="../media/image19.png"/><Relationship Id="rId8"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 name="Shape 57"/>
        <p:cNvGrpSpPr/>
        <p:nvPr/>
      </p:nvGrpSpPr>
      <p:grpSpPr>
        <a:xfrm>
          <a:off x="0" y="0"/>
          <a:ext cx="0" cy="0"/>
          <a:chOff x="0" y="0"/>
          <a:chExt cx="0" cy="0"/>
        </a:xfrm>
      </p:grpSpPr>
      <p:pic>
        <p:nvPicPr>
          <p:cNvPr id="58" name="Google Shape;58;p1"/>
          <p:cNvPicPr preferRelativeResize="0"/>
          <p:nvPr/>
        </p:nvPicPr>
        <p:blipFill rotWithShape="1">
          <a:blip r:embed="rId3">
            <a:alphaModFix/>
          </a:blip>
          <a:srcRect b="0" l="0" r="378" t="0"/>
          <a:stretch/>
        </p:blipFill>
        <p:spPr>
          <a:xfrm>
            <a:off x="0" y="-28600"/>
            <a:ext cx="9144000" cy="4731599"/>
          </a:xfrm>
          <a:prstGeom prst="rect">
            <a:avLst/>
          </a:prstGeom>
          <a:noFill/>
          <a:ln>
            <a:noFill/>
          </a:ln>
        </p:spPr>
      </p:pic>
      <p:sp>
        <p:nvSpPr>
          <p:cNvPr id="59" name="Google Shape;59;p1"/>
          <p:cNvSpPr txBox="1"/>
          <p:nvPr>
            <p:ph type="ctrTitle"/>
          </p:nvPr>
        </p:nvSpPr>
        <p:spPr>
          <a:xfrm>
            <a:off x="311708" y="1601825"/>
            <a:ext cx="8520600" cy="205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400"/>
              <a:buNone/>
            </a:pPr>
            <a:r>
              <a:rPr lang="en-GB" sz="7500"/>
              <a:t>Art &amp; Design</a:t>
            </a:r>
            <a:endParaRPr sz="3200"/>
          </a:p>
          <a:p>
            <a:pPr indent="0" lvl="0" marL="0" rtl="0" algn="ctr">
              <a:lnSpc>
                <a:spcPct val="100000"/>
              </a:lnSpc>
              <a:spcBef>
                <a:spcPts val="0"/>
              </a:spcBef>
              <a:spcAft>
                <a:spcPts val="0"/>
              </a:spcAft>
              <a:buSzPts val="4400"/>
              <a:buNone/>
            </a:pPr>
            <a:r>
              <a:rPr lang="en-GB"/>
              <a:t>Kapow Primary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66" name="Shape 166"/>
        <p:cNvGrpSpPr/>
        <p:nvPr/>
      </p:nvGrpSpPr>
      <p:grpSpPr>
        <a:xfrm>
          <a:off x="0" y="0"/>
          <a:ext cx="0" cy="0"/>
          <a:chOff x="0" y="0"/>
          <a:chExt cx="0" cy="0"/>
        </a:xfrm>
      </p:grpSpPr>
      <p:pic>
        <p:nvPicPr>
          <p:cNvPr id="167" name="Google Shape;167;g28a4f0a6c82_0_13"/>
          <p:cNvPicPr preferRelativeResize="0"/>
          <p:nvPr/>
        </p:nvPicPr>
        <p:blipFill rotWithShape="1">
          <a:blip r:embed="rId3">
            <a:alphaModFix/>
          </a:blip>
          <a:srcRect b="0" l="0" r="0" t="0"/>
          <a:stretch/>
        </p:blipFill>
        <p:spPr>
          <a:xfrm rot="140517">
            <a:off x="5845838" y="1020037"/>
            <a:ext cx="1557400" cy="1565886"/>
          </a:xfrm>
          <a:prstGeom prst="rect">
            <a:avLst/>
          </a:prstGeom>
          <a:noFill/>
          <a:ln>
            <a:noFill/>
          </a:ln>
        </p:spPr>
      </p:pic>
      <p:pic>
        <p:nvPicPr>
          <p:cNvPr id="168" name="Google Shape;168;g28a4f0a6c82_0_13"/>
          <p:cNvPicPr preferRelativeResize="0"/>
          <p:nvPr/>
        </p:nvPicPr>
        <p:blipFill rotWithShape="1">
          <a:blip r:embed="rId4">
            <a:alphaModFix/>
          </a:blip>
          <a:srcRect b="0" l="0" r="0" t="0"/>
          <a:stretch/>
        </p:blipFill>
        <p:spPr>
          <a:xfrm>
            <a:off x="3681000" y="1020050"/>
            <a:ext cx="1728650" cy="1565875"/>
          </a:xfrm>
          <a:prstGeom prst="rect">
            <a:avLst/>
          </a:prstGeom>
          <a:noFill/>
          <a:ln>
            <a:noFill/>
          </a:ln>
        </p:spPr>
      </p:pic>
      <p:pic>
        <p:nvPicPr>
          <p:cNvPr id="169" name="Google Shape;169;g28a4f0a6c82_0_13"/>
          <p:cNvPicPr preferRelativeResize="0"/>
          <p:nvPr/>
        </p:nvPicPr>
        <p:blipFill rotWithShape="1">
          <a:blip r:embed="rId3">
            <a:alphaModFix/>
          </a:blip>
          <a:srcRect b="0" l="0" r="0" t="0"/>
          <a:stretch/>
        </p:blipFill>
        <p:spPr>
          <a:xfrm rot="-162101">
            <a:off x="1715275" y="1067438"/>
            <a:ext cx="1557400" cy="1565886"/>
          </a:xfrm>
          <a:prstGeom prst="rect">
            <a:avLst/>
          </a:prstGeom>
          <a:noFill/>
          <a:ln>
            <a:noFill/>
          </a:ln>
        </p:spPr>
      </p:pic>
      <p:sp>
        <p:nvSpPr>
          <p:cNvPr id="170" name="Google Shape;170;g28a4f0a6c82_0_13"/>
          <p:cNvSpPr/>
          <p:nvPr/>
        </p:nvSpPr>
        <p:spPr>
          <a:xfrm>
            <a:off x="1559276" y="567550"/>
            <a:ext cx="5972100" cy="117000"/>
          </a:xfrm>
          <a:prstGeom prst="roundRect">
            <a:avLst>
              <a:gd fmla="val 50000" name="adj"/>
            </a:avLst>
          </a:prstGeom>
          <a:solidFill>
            <a:srgbClr val="FFEA28"/>
          </a:solidFill>
          <a:ln>
            <a:noFill/>
          </a:ln>
        </p:spPr>
        <p:txBody>
          <a:bodyPr anchorCtr="0" anchor="ctr" bIns="79125" lIns="79125" spcFirstLastPara="1" rIns="79125" wrap="square" tIns="791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71" name="Google Shape;171;g28a4f0a6c82_0_13"/>
          <p:cNvSpPr txBox="1"/>
          <p:nvPr/>
        </p:nvSpPr>
        <p:spPr>
          <a:xfrm>
            <a:off x="1523700" y="176425"/>
            <a:ext cx="609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GB" sz="3000" u="none" cap="none" strike="noStrike">
                <a:solidFill>
                  <a:schemeClr val="dk1"/>
                </a:solidFill>
                <a:latin typeface="Caveat"/>
                <a:ea typeface="Caveat"/>
                <a:cs typeface="Caveat"/>
                <a:sym typeface="Caveat"/>
              </a:rPr>
              <a:t>Now it’s your turn to explore Kapow Primary!</a:t>
            </a:r>
            <a:endParaRPr b="1" i="0" sz="3000" u="none" cap="none" strike="noStrike">
              <a:solidFill>
                <a:schemeClr val="dk1"/>
              </a:solidFill>
              <a:latin typeface="Caveat"/>
              <a:ea typeface="Caveat"/>
              <a:cs typeface="Caveat"/>
              <a:sym typeface="Caveat"/>
            </a:endParaRPr>
          </a:p>
        </p:txBody>
      </p:sp>
      <p:pic>
        <p:nvPicPr>
          <p:cNvPr id="172" name="Google Shape;172;g28a4f0a6c82_0_13">
            <a:hlinkClick r:id="rId5"/>
          </p:cNvPr>
          <p:cNvPicPr preferRelativeResize="0"/>
          <p:nvPr/>
        </p:nvPicPr>
        <p:blipFill rotWithShape="1">
          <a:blip r:embed="rId6">
            <a:alphaModFix/>
          </a:blip>
          <a:srcRect b="0" l="0" r="0" t="0"/>
          <a:stretch/>
        </p:blipFill>
        <p:spPr>
          <a:xfrm>
            <a:off x="3967263" y="3969050"/>
            <a:ext cx="514350" cy="514350"/>
          </a:xfrm>
          <a:prstGeom prst="rect">
            <a:avLst/>
          </a:prstGeom>
          <a:noFill/>
          <a:ln>
            <a:noFill/>
          </a:ln>
        </p:spPr>
      </p:pic>
      <p:pic>
        <p:nvPicPr>
          <p:cNvPr id="173" name="Google Shape;173;g28a4f0a6c82_0_13">
            <a:hlinkClick r:id="rId7"/>
          </p:cNvPr>
          <p:cNvPicPr preferRelativeResize="0"/>
          <p:nvPr/>
        </p:nvPicPr>
        <p:blipFill rotWithShape="1">
          <a:blip r:embed="rId8">
            <a:alphaModFix/>
          </a:blip>
          <a:srcRect b="0" l="0" r="0" t="0"/>
          <a:stretch/>
        </p:blipFill>
        <p:spPr>
          <a:xfrm>
            <a:off x="4662388" y="3969050"/>
            <a:ext cx="514350" cy="514350"/>
          </a:xfrm>
          <a:prstGeom prst="rect">
            <a:avLst/>
          </a:prstGeom>
          <a:noFill/>
          <a:ln>
            <a:noFill/>
          </a:ln>
        </p:spPr>
      </p:pic>
      <p:pic>
        <p:nvPicPr>
          <p:cNvPr id="174" name="Google Shape;174;g28a4f0a6c82_0_13">
            <a:hlinkClick r:id="rId9"/>
          </p:cNvPr>
          <p:cNvPicPr preferRelativeResize="0"/>
          <p:nvPr/>
        </p:nvPicPr>
        <p:blipFill rotWithShape="1">
          <a:blip r:embed="rId10">
            <a:alphaModFix/>
          </a:blip>
          <a:srcRect b="0" l="0" r="0" t="0"/>
          <a:stretch/>
        </p:blipFill>
        <p:spPr>
          <a:xfrm>
            <a:off x="3272138" y="3969050"/>
            <a:ext cx="514350" cy="514350"/>
          </a:xfrm>
          <a:prstGeom prst="rect">
            <a:avLst/>
          </a:prstGeom>
          <a:noFill/>
          <a:ln>
            <a:noFill/>
          </a:ln>
        </p:spPr>
      </p:pic>
      <p:pic>
        <p:nvPicPr>
          <p:cNvPr id="175" name="Google Shape;175;g28a4f0a6c82_0_13">
            <a:hlinkClick r:id="rId11"/>
          </p:cNvPr>
          <p:cNvPicPr preferRelativeResize="0"/>
          <p:nvPr/>
        </p:nvPicPr>
        <p:blipFill rotWithShape="1">
          <a:blip r:embed="rId12">
            <a:alphaModFix/>
          </a:blip>
          <a:srcRect b="0" l="0" r="0" t="0"/>
          <a:stretch/>
        </p:blipFill>
        <p:spPr>
          <a:xfrm>
            <a:off x="5357513" y="3969050"/>
            <a:ext cx="514350" cy="514350"/>
          </a:xfrm>
          <a:prstGeom prst="rect">
            <a:avLst/>
          </a:prstGeom>
          <a:noFill/>
          <a:ln>
            <a:noFill/>
          </a:ln>
        </p:spPr>
      </p:pic>
      <p:sp>
        <p:nvSpPr>
          <p:cNvPr id="176" name="Google Shape;176;g28a4f0a6c82_0_13">
            <a:hlinkClick r:id="rId13"/>
          </p:cNvPr>
          <p:cNvSpPr/>
          <p:nvPr/>
        </p:nvSpPr>
        <p:spPr>
          <a:xfrm>
            <a:off x="2959800" y="2909288"/>
            <a:ext cx="3224400" cy="463500"/>
          </a:xfrm>
          <a:prstGeom prst="roundRect">
            <a:avLst>
              <a:gd fmla="val 50000" name="adj"/>
            </a:avLst>
          </a:prstGeom>
          <a:solidFill>
            <a:srgbClr val="FFEA28"/>
          </a:solidFill>
          <a:ln>
            <a:noFill/>
          </a:ln>
        </p:spPr>
        <p:txBody>
          <a:bodyPr anchorCtr="0" anchor="ctr" bIns="79125" lIns="79125" spcFirstLastPara="1" rIns="79125" wrap="square" tIns="79125">
            <a:noAutofit/>
          </a:bodyPr>
          <a:lstStyle/>
          <a:p>
            <a:pPr indent="0" lvl="0" marL="0" marR="0" rtl="0" algn="ctr">
              <a:lnSpc>
                <a:spcPct val="100000"/>
              </a:lnSpc>
              <a:spcBef>
                <a:spcPts val="0"/>
              </a:spcBef>
              <a:spcAft>
                <a:spcPts val="0"/>
              </a:spcAft>
              <a:buClr>
                <a:schemeClr val="dk1"/>
              </a:buClr>
              <a:buSzPts val="1100"/>
              <a:buFont typeface="Arial"/>
              <a:buNone/>
            </a:pPr>
            <a:r>
              <a:t/>
            </a:r>
            <a:endParaRPr b="1" i="0" sz="2200" u="none" cap="none" strike="noStrike">
              <a:solidFill>
                <a:schemeClr val="dk1"/>
              </a:solidFill>
              <a:latin typeface="Caveat"/>
              <a:ea typeface="Caveat"/>
              <a:cs typeface="Caveat"/>
              <a:sym typeface="Caveat"/>
            </a:endParaRPr>
          </a:p>
          <a:p>
            <a:pPr indent="0" lvl="0" marL="0" marR="0" rtl="0" algn="ctr">
              <a:lnSpc>
                <a:spcPct val="100000"/>
              </a:lnSpc>
              <a:spcBef>
                <a:spcPts val="0"/>
              </a:spcBef>
              <a:spcAft>
                <a:spcPts val="0"/>
              </a:spcAft>
              <a:buClr>
                <a:schemeClr val="dk1"/>
              </a:buClr>
              <a:buSzPts val="1100"/>
              <a:buFont typeface="Arial"/>
              <a:buNone/>
            </a:pPr>
            <a:r>
              <a:rPr b="1" i="0" lang="en-GB" sz="2200" u="none" cap="none" strike="noStrike">
                <a:solidFill>
                  <a:schemeClr val="dk1"/>
                </a:solidFill>
                <a:latin typeface="Caveat"/>
                <a:ea typeface="Caveat"/>
                <a:cs typeface="Caveat"/>
                <a:sym typeface="Caveat"/>
              </a:rPr>
              <a:t>Start your FREE trial today!</a:t>
            </a:r>
            <a:endParaRPr b="1" i="0" sz="2200" u="none" cap="none" strike="noStrike">
              <a:solidFill>
                <a:schemeClr val="dk1"/>
              </a:solidFill>
              <a:latin typeface="Caveat"/>
              <a:ea typeface="Caveat"/>
              <a:cs typeface="Caveat"/>
              <a:sym typeface="Caveat"/>
            </a:endParaRPr>
          </a:p>
          <a:p>
            <a:pPr indent="0" lvl="0" marL="0" marR="0" rtl="0" algn="ctr">
              <a:lnSpc>
                <a:spcPct val="100000"/>
              </a:lnSpc>
              <a:spcBef>
                <a:spcPts val="0"/>
              </a:spcBef>
              <a:spcAft>
                <a:spcPts val="0"/>
              </a:spcAft>
              <a:buClr>
                <a:srgbClr val="000000"/>
              </a:buClr>
              <a:buSzPts val="1200"/>
              <a:buFont typeface="Arial"/>
              <a:buNone/>
            </a:pPr>
            <a:r>
              <a:t/>
            </a:r>
            <a:endParaRPr b="1" i="0" sz="2100" u="none" cap="none" strike="noStrike">
              <a:solidFill>
                <a:srgbClr val="000000"/>
              </a:solidFill>
              <a:latin typeface="Lato"/>
              <a:ea typeface="Lato"/>
              <a:cs typeface="Lato"/>
              <a:sym typeface="Lato"/>
            </a:endParaRPr>
          </a:p>
        </p:txBody>
      </p:sp>
      <p:sp>
        <p:nvSpPr>
          <p:cNvPr id="177" name="Google Shape;177;g28a4f0a6c82_0_13"/>
          <p:cNvSpPr txBox="1"/>
          <p:nvPr/>
        </p:nvSpPr>
        <p:spPr>
          <a:xfrm>
            <a:off x="2269500" y="3473675"/>
            <a:ext cx="4605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sng" cap="none" strike="noStrike">
                <a:solidFill>
                  <a:srgbClr val="F86624"/>
                </a:solidFill>
                <a:latin typeface="Lato"/>
                <a:ea typeface="Lato"/>
                <a:cs typeface="Lato"/>
                <a:sym typeface="Lato"/>
                <a:hlinkClick r:id="rId14">
                  <a:extLst>
                    <a:ext uri="{A12FA001-AC4F-418D-AE19-62706E023703}">
                      <ahyp:hlinkClr val="tx"/>
                    </a:ext>
                  </a:extLst>
                </a:hlinkClick>
              </a:rPr>
              <a:t>Find out more information on subscriptions and pricing.</a:t>
            </a:r>
            <a:endParaRPr b="0" i="0" sz="1400" u="none" cap="none" strike="noStrike">
              <a:solidFill>
                <a:srgbClr val="000000"/>
              </a:solidFill>
              <a:latin typeface="Arial"/>
              <a:ea typeface="Arial"/>
              <a:cs typeface="Arial"/>
              <a:sym typeface="Arial"/>
            </a:endParaRPr>
          </a:p>
        </p:txBody>
      </p:sp>
      <p:sp>
        <p:nvSpPr>
          <p:cNvPr id="178" name="Google Shape;178;g28a4f0a6c82_0_13"/>
          <p:cNvSpPr txBox="1"/>
          <p:nvPr/>
        </p:nvSpPr>
        <p:spPr>
          <a:xfrm>
            <a:off x="1777875" y="1639975"/>
            <a:ext cx="13947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sng" cap="none" strike="noStrike">
                <a:solidFill>
                  <a:srgbClr val="F86624"/>
                </a:solidFill>
                <a:latin typeface="Lato"/>
                <a:ea typeface="Lato"/>
                <a:cs typeface="Lato"/>
                <a:sym typeface="Lato"/>
                <a:hlinkClick r:id="rId15">
                  <a:extLst>
                    <a:ext uri="{A12FA001-AC4F-418D-AE19-62706E023703}">
                      <ahyp:hlinkClr val="tx"/>
                    </a:ext>
                  </a:extLst>
                </a:hlinkClick>
              </a:rPr>
              <a:t>Art &amp; </a:t>
            </a:r>
            <a:r>
              <a:rPr lang="en-GB" u="sng">
                <a:solidFill>
                  <a:srgbClr val="F86624"/>
                </a:solidFill>
                <a:latin typeface="Lato"/>
                <a:ea typeface="Lato"/>
                <a:cs typeface="Lato"/>
                <a:sym typeface="Lato"/>
                <a:hlinkClick r:id="rId16">
                  <a:extLst>
                    <a:ext uri="{A12FA001-AC4F-418D-AE19-62706E023703}">
                      <ahyp:hlinkClr val="tx"/>
                    </a:ext>
                  </a:extLst>
                </a:hlinkClick>
              </a:rPr>
              <a:t>D</a:t>
            </a:r>
            <a:r>
              <a:rPr b="0" i="0" lang="en-GB" sz="1400" u="sng" cap="none" strike="noStrike">
                <a:solidFill>
                  <a:srgbClr val="F86624"/>
                </a:solidFill>
                <a:latin typeface="Lato"/>
                <a:ea typeface="Lato"/>
                <a:cs typeface="Lato"/>
                <a:sym typeface="Lato"/>
                <a:hlinkClick r:id="rId17">
                  <a:extLst>
                    <a:ext uri="{A12FA001-AC4F-418D-AE19-62706E023703}">
                      <ahyp:hlinkClr val="tx"/>
                    </a:ext>
                  </a:extLst>
                </a:hlinkClick>
              </a:rPr>
              <a:t>esign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sng" cap="none" strike="noStrike">
                <a:solidFill>
                  <a:srgbClr val="F86624"/>
                </a:solidFill>
                <a:latin typeface="Lato"/>
                <a:ea typeface="Lato"/>
                <a:cs typeface="Lato"/>
                <a:sym typeface="Lato"/>
                <a:hlinkClick r:id="rId18">
                  <a:extLst>
                    <a:ext uri="{A12FA001-AC4F-418D-AE19-62706E023703}">
                      <ahyp:hlinkClr val="tx"/>
                    </a:ext>
                  </a:extLst>
                </a:hlinkClick>
              </a:rPr>
              <a:t>Homepage</a:t>
            </a:r>
            <a:endParaRPr b="0" i="0" sz="1400" u="none" cap="none" strike="noStrike">
              <a:solidFill>
                <a:srgbClr val="000000"/>
              </a:solidFill>
              <a:latin typeface="Arial"/>
              <a:ea typeface="Arial"/>
              <a:cs typeface="Arial"/>
              <a:sym typeface="Arial"/>
            </a:endParaRPr>
          </a:p>
        </p:txBody>
      </p:sp>
      <p:sp>
        <p:nvSpPr>
          <p:cNvPr id="179" name="Google Shape;179;g28a4f0a6c82_0_13"/>
          <p:cNvSpPr txBox="1"/>
          <p:nvPr/>
        </p:nvSpPr>
        <p:spPr>
          <a:xfrm>
            <a:off x="3766675" y="1481713"/>
            <a:ext cx="15573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sng" cap="none" strike="noStrike">
                <a:solidFill>
                  <a:srgbClr val="F86624"/>
                </a:solidFill>
                <a:latin typeface="Lato"/>
                <a:ea typeface="Lato"/>
                <a:cs typeface="Lato"/>
                <a:sym typeface="Lato"/>
                <a:hlinkClick r:id="rId19">
                  <a:extLst>
                    <a:ext uri="{A12FA001-AC4F-418D-AE19-62706E023703}">
                      <ahyp:hlinkClr val="tx"/>
                    </a:ext>
                  </a:extLst>
                </a:hlinkClick>
              </a:rPr>
              <a:t>Planning resources for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sng" cap="none" strike="noStrike">
                <a:solidFill>
                  <a:srgbClr val="F86624"/>
                </a:solidFill>
                <a:latin typeface="Lato"/>
                <a:ea typeface="Lato"/>
                <a:cs typeface="Lato"/>
                <a:sym typeface="Lato"/>
                <a:hlinkClick r:id="rId20">
                  <a:extLst>
                    <a:ext uri="{A12FA001-AC4F-418D-AE19-62706E023703}">
                      <ahyp:hlinkClr val="tx"/>
                    </a:ext>
                  </a:extLst>
                </a:hlinkClick>
              </a:rPr>
              <a:t>Art &amp; </a:t>
            </a:r>
            <a:r>
              <a:rPr lang="en-GB" u="sng">
                <a:solidFill>
                  <a:srgbClr val="F86624"/>
                </a:solidFill>
                <a:latin typeface="Lato"/>
                <a:ea typeface="Lato"/>
                <a:cs typeface="Lato"/>
                <a:sym typeface="Lato"/>
                <a:hlinkClick r:id="rId21">
                  <a:extLst>
                    <a:ext uri="{A12FA001-AC4F-418D-AE19-62706E023703}">
                      <ahyp:hlinkClr val="tx"/>
                    </a:ext>
                  </a:extLst>
                </a:hlinkClick>
              </a:rPr>
              <a:t>D</a:t>
            </a:r>
            <a:r>
              <a:rPr b="0" i="0" lang="en-GB" sz="1400" u="sng" cap="none" strike="noStrike">
                <a:solidFill>
                  <a:srgbClr val="F86624"/>
                </a:solidFill>
                <a:latin typeface="Lato"/>
                <a:ea typeface="Lato"/>
                <a:cs typeface="Lato"/>
                <a:sym typeface="Lato"/>
                <a:hlinkClick r:id="rId22">
                  <a:extLst>
                    <a:ext uri="{A12FA001-AC4F-418D-AE19-62706E023703}">
                      <ahyp:hlinkClr val="tx"/>
                    </a:ext>
                  </a:extLst>
                </a:hlinkClick>
              </a:rPr>
              <a:t>esign</a:t>
            </a:r>
            <a:endParaRPr b="0" i="0" sz="1400" u="none" cap="none" strike="noStrike">
              <a:solidFill>
                <a:srgbClr val="000000"/>
              </a:solidFill>
              <a:latin typeface="Arial"/>
              <a:ea typeface="Arial"/>
              <a:cs typeface="Arial"/>
              <a:sym typeface="Arial"/>
            </a:endParaRPr>
          </a:p>
        </p:txBody>
      </p:sp>
      <p:sp>
        <p:nvSpPr>
          <p:cNvPr id="180" name="Google Shape;180;g28a4f0a6c82_0_13"/>
          <p:cNvSpPr txBox="1"/>
          <p:nvPr/>
        </p:nvSpPr>
        <p:spPr>
          <a:xfrm>
            <a:off x="5975325" y="1589575"/>
            <a:ext cx="12276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sng" cap="none" strike="noStrike">
                <a:solidFill>
                  <a:srgbClr val="F86624"/>
                </a:solidFill>
                <a:latin typeface="Lato"/>
                <a:ea typeface="Lato"/>
                <a:cs typeface="Lato"/>
                <a:sym typeface="Lato"/>
                <a:hlinkClick r:id="rId23">
                  <a:extLst>
                    <a:ext uri="{A12FA001-AC4F-418D-AE19-62706E023703}">
                      <ahyp:hlinkClr val="tx"/>
                    </a:ext>
                  </a:extLst>
                </a:hlinkClick>
              </a:rPr>
              <a:t>Art &amp; </a:t>
            </a:r>
            <a:r>
              <a:rPr lang="en-GB" u="sng">
                <a:solidFill>
                  <a:srgbClr val="F86624"/>
                </a:solidFill>
                <a:latin typeface="Lato"/>
                <a:ea typeface="Lato"/>
                <a:cs typeface="Lato"/>
                <a:sym typeface="Lato"/>
                <a:hlinkClick r:id="rId24">
                  <a:extLst>
                    <a:ext uri="{A12FA001-AC4F-418D-AE19-62706E023703}">
                      <ahyp:hlinkClr val="tx"/>
                    </a:ext>
                  </a:extLst>
                </a:hlinkClick>
              </a:rPr>
              <a:t>D</a:t>
            </a:r>
            <a:r>
              <a:rPr b="0" i="0" lang="en-GB" sz="1400" u="sng" cap="none" strike="noStrike">
                <a:solidFill>
                  <a:srgbClr val="F86624"/>
                </a:solidFill>
                <a:latin typeface="Lato"/>
                <a:ea typeface="Lato"/>
                <a:cs typeface="Lato"/>
                <a:sym typeface="Lato"/>
                <a:hlinkClick r:id="rId25">
                  <a:extLst>
                    <a:ext uri="{A12FA001-AC4F-418D-AE19-62706E023703}">
                      <ahyp:hlinkClr val="tx"/>
                    </a:ext>
                  </a:extLst>
                </a:hlinkClick>
              </a:rPr>
              <a:t>esign webinars</a:t>
            </a:r>
            <a:endParaRPr b="0" i="0" sz="1400" u="none" cap="none" strike="noStrike">
              <a:solidFill>
                <a:srgbClr val="F86624"/>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2"/>
          <p:cNvSpPr/>
          <p:nvPr/>
        </p:nvSpPr>
        <p:spPr>
          <a:xfrm>
            <a:off x="347265" y="567550"/>
            <a:ext cx="5721900" cy="117000"/>
          </a:xfrm>
          <a:prstGeom prst="roundRect">
            <a:avLst>
              <a:gd fmla="val 50000" name="adj"/>
            </a:avLst>
          </a:prstGeom>
          <a:solidFill>
            <a:srgbClr val="FFEA28"/>
          </a:solidFill>
          <a:ln>
            <a:noFill/>
          </a:ln>
        </p:spPr>
        <p:txBody>
          <a:bodyPr anchorCtr="0" anchor="ctr" bIns="79125" lIns="79125" spcFirstLastPara="1" rIns="79125" wrap="square" tIns="791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pic>
        <p:nvPicPr>
          <p:cNvPr id="65" name="Google Shape;65;p2"/>
          <p:cNvPicPr preferRelativeResize="0"/>
          <p:nvPr/>
        </p:nvPicPr>
        <p:blipFill rotWithShape="1">
          <a:blip r:embed="rId3">
            <a:alphaModFix/>
          </a:blip>
          <a:srcRect b="30421" l="8512" r="8678" t="17200"/>
          <a:stretch/>
        </p:blipFill>
        <p:spPr>
          <a:xfrm flipH="1">
            <a:off x="4967453" y="2833000"/>
            <a:ext cx="4084372" cy="1987876"/>
          </a:xfrm>
          <a:prstGeom prst="rect">
            <a:avLst/>
          </a:prstGeom>
          <a:noFill/>
          <a:ln>
            <a:noFill/>
          </a:ln>
        </p:spPr>
      </p:pic>
      <p:sp>
        <p:nvSpPr>
          <p:cNvPr id="66" name="Google Shape;66;p2"/>
          <p:cNvSpPr txBox="1"/>
          <p:nvPr/>
        </p:nvSpPr>
        <p:spPr>
          <a:xfrm>
            <a:off x="259750" y="1035900"/>
            <a:ext cx="7905900" cy="24474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rgbClr val="F86624"/>
              </a:buClr>
              <a:buSzPts val="1600"/>
              <a:buFont typeface="Lato"/>
              <a:buChar char="●"/>
            </a:pPr>
            <a:r>
              <a:rPr b="0" i="0" lang="en-GB" sz="1600" u="none" cap="none" strike="noStrike">
                <a:solidFill>
                  <a:srgbClr val="595959"/>
                </a:solidFill>
                <a:latin typeface="Lato"/>
                <a:ea typeface="Lato"/>
                <a:cs typeface="Lato"/>
                <a:sym typeface="Lato"/>
              </a:rPr>
              <a:t>Trusted by over </a:t>
            </a:r>
            <a:r>
              <a:rPr lang="en-GB" sz="1600">
                <a:solidFill>
                  <a:srgbClr val="595959"/>
                </a:solidFill>
                <a:latin typeface="Lato"/>
                <a:ea typeface="Lato"/>
                <a:cs typeface="Lato"/>
                <a:sym typeface="Lato"/>
              </a:rPr>
              <a:t>8</a:t>
            </a:r>
            <a:r>
              <a:rPr b="0" i="0" lang="en-GB" sz="1600" u="none" cap="none" strike="noStrike">
                <a:solidFill>
                  <a:srgbClr val="595959"/>
                </a:solidFill>
                <a:latin typeface="Lato"/>
                <a:ea typeface="Lato"/>
                <a:cs typeface="Lato"/>
                <a:sym typeface="Lato"/>
              </a:rPr>
              <a:t>,</a:t>
            </a:r>
            <a:r>
              <a:rPr lang="en-GB" sz="1600">
                <a:solidFill>
                  <a:srgbClr val="595959"/>
                </a:solidFill>
                <a:latin typeface="Lato"/>
                <a:ea typeface="Lato"/>
                <a:cs typeface="Lato"/>
                <a:sym typeface="Lato"/>
              </a:rPr>
              <a:t>3</a:t>
            </a:r>
            <a:r>
              <a:rPr b="0" i="0" lang="en-GB" sz="1600" u="none" cap="none" strike="noStrike">
                <a:solidFill>
                  <a:srgbClr val="595959"/>
                </a:solidFill>
                <a:latin typeface="Lato"/>
                <a:ea typeface="Lato"/>
                <a:cs typeface="Lato"/>
                <a:sym typeface="Lato"/>
              </a:rPr>
              <a:t>00 schools</a:t>
            </a:r>
            <a:endParaRPr b="0" i="0" sz="1600" u="none" cap="none" strike="noStrike">
              <a:solidFill>
                <a:srgbClr val="595959"/>
              </a:solidFill>
              <a:latin typeface="Lato"/>
              <a:ea typeface="Lato"/>
              <a:cs typeface="Lato"/>
              <a:sym typeface="Lato"/>
            </a:endParaRPr>
          </a:p>
          <a:p>
            <a:pPr indent="-330200" lvl="0" marL="457200" marR="0" rtl="0" algn="l">
              <a:lnSpc>
                <a:spcPct val="100000"/>
              </a:lnSpc>
              <a:spcBef>
                <a:spcPts val="700"/>
              </a:spcBef>
              <a:spcAft>
                <a:spcPts val="0"/>
              </a:spcAft>
              <a:buClr>
                <a:srgbClr val="F86624"/>
              </a:buClr>
              <a:buSzPts val="1600"/>
              <a:buFont typeface="Lato"/>
              <a:buChar char="●"/>
            </a:pPr>
            <a:r>
              <a:rPr b="0" i="0" lang="en-GB" sz="1600" u="none" cap="none" strike="noStrike">
                <a:solidFill>
                  <a:srgbClr val="595959"/>
                </a:solidFill>
                <a:latin typeface="Lato"/>
                <a:ea typeface="Lato"/>
                <a:cs typeface="Lato"/>
                <a:sym typeface="Lato"/>
              </a:rPr>
              <a:t>Engaging and knowledge-rich schemes of work in 12 foundation subjects</a:t>
            </a:r>
            <a:endParaRPr b="0" i="0" sz="1600" u="none" cap="none" strike="noStrike">
              <a:solidFill>
                <a:srgbClr val="595959"/>
              </a:solidFill>
              <a:latin typeface="Lato"/>
              <a:ea typeface="Lato"/>
              <a:cs typeface="Lato"/>
              <a:sym typeface="Lato"/>
            </a:endParaRPr>
          </a:p>
          <a:p>
            <a:pPr indent="-330200" lvl="0" marL="457200" marR="0" rtl="0" algn="l">
              <a:lnSpc>
                <a:spcPct val="100000"/>
              </a:lnSpc>
              <a:spcBef>
                <a:spcPts val="700"/>
              </a:spcBef>
              <a:spcAft>
                <a:spcPts val="0"/>
              </a:spcAft>
              <a:buClr>
                <a:srgbClr val="F86624"/>
              </a:buClr>
              <a:buSzPts val="1600"/>
              <a:buFont typeface="Lato"/>
              <a:buChar char="●"/>
            </a:pPr>
            <a:r>
              <a:rPr b="0" i="0" lang="en-GB" sz="1600" u="none" cap="none" strike="noStrike">
                <a:solidFill>
                  <a:srgbClr val="595959"/>
                </a:solidFill>
                <a:latin typeface="Lato"/>
                <a:ea typeface="Lato"/>
                <a:cs typeface="Lato"/>
                <a:sym typeface="Lato"/>
              </a:rPr>
              <a:t>Full coverage of national curriculum and statutory guidance</a:t>
            </a:r>
            <a:endParaRPr b="0" i="0" sz="1600" u="none" cap="none" strike="noStrike">
              <a:solidFill>
                <a:srgbClr val="595959"/>
              </a:solidFill>
              <a:latin typeface="Lato"/>
              <a:ea typeface="Lato"/>
              <a:cs typeface="Lato"/>
              <a:sym typeface="Lato"/>
            </a:endParaRPr>
          </a:p>
          <a:p>
            <a:pPr indent="-330200" lvl="0" marL="457200" marR="0" rtl="0" algn="l">
              <a:lnSpc>
                <a:spcPct val="100000"/>
              </a:lnSpc>
              <a:spcBef>
                <a:spcPts val="700"/>
              </a:spcBef>
              <a:spcAft>
                <a:spcPts val="0"/>
              </a:spcAft>
              <a:buClr>
                <a:srgbClr val="F86624"/>
              </a:buClr>
              <a:buSzPts val="1600"/>
              <a:buFont typeface="Lato"/>
              <a:buChar char="●"/>
            </a:pPr>
            <a:r>
              <a:rPr b="0" i="0" lang="en-GB" sz="1600" u="none" cap="none" strike="noStrike">
                <a:solidFill>
                  <a:srgbClr val="595959"/>
                </a:solidFill>
                <a:latin typeface="Lato"/>
                <a:ea typeface="Lato"/>
                <a:cs typeface="Lato"/>
                <a:sym typeface="Lato"/>
              </a:rPr>
              <a:t>Builds subject confidence through integrated CPD and teacher videos</a:t>
            </a:r>
            <a:endParaRPr b="0" i="0" sz="1600" u="none" cap="none" strike="noStrike">
              <a:solidFill>
                <a:srgbClr val="595959"/>
              </a:solidFill>
              <a:latin typeface="Lato"/>
              <a:ea typeface="Lato"/>
              <a:cs typeface="Lato"/>
              <a:sym typeface="Lato"/>
            </a:endParaRPr>
          </a:p>
          <a:p>
            <a:pPr indent="-330200" lvl="0" marL="457200" marR="0" rtl="0" algn="l">
              <a:lnSpc>
                <a:spcPct val="100000"/>
              </a:lnSpc>
              <a:spcBef>
                <a:spcPts val="700"/>
              </a:spcBef>
              <a:spcAft>
                <a:spcPts val="0"/>
              </a:spcAft>
              <a:buClr>
                <a:srgbClr val="F86624"/>
              </a:buClr>
              <a:buSzPts val="1600"/>
              <a:buFont typeface="Lato"/>
              <a:buChar char="●"/>
            </a:pPr>
            <a:r>
              <a:rPr b="0" i="0" lang="en-GB" sz="1600" u="none" cap="none" strike="noStrike">
                <a:solidFill>
                  <a:srgbClr val="595959"/>
                </a:solidFill>
                <a:latin typeface="Lato"/>
                <a:ea typeface="Lato"/>
                <a:cs typeface="Lato"/>
                <a:sym typeface="Lato"/>
              </a:rPr>
              <a:t>Varied and memorable lessons including pupil videos and resources </a:t>
            </a:r>
            <a:endParaRPr b="0" i="0" sz="1600" u="none" cap="none" strike="noStrike">
              <a:solidFill>
                <a:srgbClr val="595959"/>
              </a:solidFill>
              <a:latin typeface="Lato"/>
              <a:ea typeface="Lato"/>
              <a:cs typeface="Lato"/>
              <a:sym typeface="Lato"/>
            </a:endParaRPr>
          </a:p>
          <a:p>
            <a:pPr indent="-330200" lvl="0" marL="457200" marR="0" rtl="0" algn="l">
              <a:lnSpc>
                <a:spcPct val="100000"/>
              </a:lnSpc>
              <a:spcBef>
                <a:spcPts val="700"/>
              </a:spcBef>
              <a:spcAft>
                <a:spcPts val="0"/>
              </a:spcAft>
              <a:buClr>
                <a:srgbClr val="F86624"/>
              </a:buClr>
              <a:buSzPts val="1600"/>
              <a:buFont typeface="Lato"/>
              <a:buChar char="●"/>
            </a:pPr>
            <a:r>
              <a:rPr b="0" i="0" lang="en-GB" sz="1600" u="none" cap="none" strike="noStrike">
                <a:solidFill>
                  <a:srgbClr val="595959"/>
                </a:solidFill>
                <a:latin typeface="Lato"/>
                <a:ea typeface="Lato"/>
                <a:cs typeface="Lato"/>
                <a:sym typeface="Lato"/>
              </a:rPr>
              <a:t>Clear planning, subject leader, Ofsted and assessment documents and tools</a:t>
            </a:r>
            <a:endParaRPr b="0" i="0" sz="1600" u="none" cap="none" strike="noStrike">
              <a:solidFill>
                <a:srgbClr val="595959"/>
              </a:solidFill>
              <a:latin typeface="Lato"/>
              <a:ea typeface="Lato"/>
              <a:cs typeface="Lato"/>
              <a:sym typeface="Lato"/>
            </a:endParaRPr>
          </a:p>
          <a:p>
            <a:pPr indent="-330200" lvl="0" marL="457200" marR="0" rtl="0" algn="l">
              <a:lnSpc>
                <a:spcPct val="100000"/>
              </a:lnSpc>
              <a:spcBef>
                <a:spcPts val="700"/>
              </a:spcBef>
              <a:spcAft>
                <a:spcPts val="700"/>
              </a:spcAft>
              <a:buClr>
                <a:srgbClr val="F86624"/>
              </a:buClr>
              <a:buSzPts val="1600"/>
              <a:buFont typeface="Lato"/>
              <a:buChar char="●"/>
            </a:pPr>
            <a:r>
              <a:rPr b="0" i="0" lang="en-GB" sz="1600" u="none" cap="none" strike="noStrike">
                <a:solidFill>
                  <a:srgbClr val="595959"/>
                </a:solidFill>
                <a:latin typeface="Lato"/>
                <a:ea typeface="Lato"/>
                <a:cs typeface="Lato"/>
                <a:sym typeface="Lato"/>
              </a:rPr>
              <a:t>By teachers for specialists and non-specialists alike!</a:t>
            </a:r>
            <a:endParaRPr b="0" i="0" sz="1600" u="none" cap="none" strike="noStrike">
              <a:solidFill>
                <a:srgbClr val="595959"/>
              </a:solidFill>
              <a:latin typeface="Lato"/>
              <a:ea typeface="Lato"/>
              <a:cs typeface="Lato"/>
              <a:sym typeface="Lato"/>
            </a:endParaRPr>
          </a:p>
        </p:txBody>
      </p:sp>
      <p:sp>
        <p:nvSpPr>
          <p:cNvPr id="67" name="Google Shape;67;p2"/>
          <p:cNvSpPr txBox="1"/>
          <p:nvPr/>
        </p:nvSpPr>
        <p:spPr>
          <a:xfrm>
            <a:off x="259750" y="1685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GB" sz="3000" u="none" cap="none" strike="noStrike">
                <a:solidFill>
                  <a:srgbClr val="000000"/>
                </a:solidFill>
                <a:latin typeface="Caveat"/>
                <a:ea typeface="Caveat"/>
                <a:cs typeface="Caveat"/>
                <a:sym typeface="Caveat"/>
              </a:rPr>
              <a:t>Teach with confidence with Kapow Primary</a:t>
            </a:r>
            <a:endParaRPr b="1" i="0" sz="3000" u="none" cap="none" strike="noStrike">
              <a:solidFill>
                <a:srgbClr val="000000"/>
              </a:solidFill>
              <a:latin typeface="Caveat"/>
              <a:ea typeface="Caveat"/>
              <a:cs typeface="Caveat"/>
              <a:sym typeface="Cave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3"/>
          <p:cNvSpPr/>
          <p:nvPr/>
        </p:nvSpPr>
        <p:spPr>
          <a:xfrm>
            <a:off x="347271" y="567550"/>
            <a:ext cx="3510300" cy="117000"/>
          </a:xfrm>
          <a:prstGeom prst="roundRect">
            <a:avLst>
              <a:gd fmla="val 50000" name="adj"/>
            </a:avLst>
          </a:prstGeom>
          <a:solidFill>
            <a:srgbClr val="FFEA28"/>
          </a:solidFill>
          <a:ln>
            <a:noFill/>
          </a:ln>
        </p:spPr>
        <p:txBody>
          <a:bodyPr anchorCtr="0" anchor="ctr" bIns="79125" lIns="79125" spcFirstLastPara="1" rIns="79125" wrap="square" tIns="791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73" name="Google Shape;73;p3"/>
          <p:cNvSpPr txBox="1"/>
          <p:nvPr>
            <p:ph type="title"/>
          </p:nvPr>
        </p:nvSpPr>
        <p:spPr>
          <a:xfrm>
            <a:off x="311700" y="180475"/>
            <a:ext cx="4761300" cy="113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t>Introducing Art &amp; Design</a:t>
            </a:r>
            <a:endParaRPr/>
          </a:p>
          <a:p>
            <a:pPr indent="0" lvl="0" marL="0" rtl="0" algn="l">
              <a:lnSpc>
                <a:spcPct val="100000"/>
              </a:lnSpc>
              <a:spcBef>
                <a:spcPts val="0"/>
              </a:spcBef>
              <a:spcAft>
                <a:spcPts val="0"/>
              </a:spcAft>
              <a:buClr>
                <a:schemeClr val="dk1"/>
              </a:buClr>
              <a:buSzPts val="1100"/>
              <a:buFont typeface="Arial"/>
              <a:buNone/>
            </a:pPr>
            <a:r>
              <a:rPr b="0" i="1" lang="en-GB" sz="1500">
                <a:solidFill>
                  <a:schemeClr val="dk2"/>
                </a:solidFill>
                <a:latin typeface="Lato"/>
                <a:ea typeface="Lato"/>
                <a:cs typeface="Lato"/>
                <a:sym typeface="Lato"/>
              </a:rPr>
              <a:t>A progressive scheme of work from Reception to Year 6</a:t>
            </a:r>
            <a:endParaRPr sz="3100"/>
          </a:p>
          <a:p>
            <a:pPr indent="0" lvl="0" marL="0" rtl="0" algn="l">
              <a:lnSpc>
                <a:spcPct val="115000"/>
              </a:lnSpc>
              <a:spcBef>
                <a:spcPts val="0"/>
              </a:spcBef>
              <a:spcAft>
                <a:spcPts val="0"/>
              </a:spcAft>
              <a:buClr>
                <a:schemeClr val="dk1"/>
              </a:buClr>
              <a:buSzPts val="1100"/>
              <a:buFont typeface="Arial"/>
              <a:buNone/>
            </a:pPr>
            <a:r>
              <a:t/>
            </a:r>
            <a:endParaRPr/>
          </a:p>
        </p:txBody>
      </p:sp>
      <p:sp>
        <p:nvSpPr>
          <p:cNvPr id="74" name="Google Shape;74;p3"/>
          <p:cNvSpPr txBox="1"/>
          <p:nvPr>
            <p:ph idx="1" type="body"/>
          </p:nvPr>
        </p:nvSpPr>
        <p:spPr>
          <a:xfrm>
            <a:off x="311700" y="1267000"/>
            <a:ext cx="5223000" cy="2802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200"/>
              </a:spcBef>
              <a:spcAft>
                <a:spcPts val="0"/>
              </a:spcAft>
              <a:buSzPts val="1700"/>
              <a:buNone/>
            </a:pPr>
            <a:r>
              <a:rPr lang="en-GB" sz="1600"/>
              <a:t>Kapow Primary's Art &amp; Design scheme is shaped by dedicated teachers and experts, cultivating creativity and confidence in pupils. </a:t>
            </a:r>
            <a:endParaRPr sz="1600"/>
          </a:p>
          <a:p>
            <a:pPr indent="0" lvl="0" marL="0" rtl="0" algn="l">
              <a:lnSpc>
                <a:spcPct val="100000"/>
              </a:lnSpc>
              <a:spcBef>
                <a:spcPts val="1200"/>
              </a:spcBef>
              <a:spcAft>
                <a:spcPts val="0"/>
              </a:spcAft>
              <a:buSzPts val="1700"/>
              <a:buNone/>
            </a:pPr>
            <a:r>
              <a:rPr lang="en-GB" sz="1600"/>
              <a:t>It encourages diverse outcomes by inspiring creativity through expert demo videos and content, allowing pupils to express ideas and explore global art and artists.</a:t>
            </a:r>
            <a:endParaRPr sz="1600"/>
          </a:p>
          <a:p>
            <a:pPr indent="0" lvl="0" marL="0" rtl="0" algn="l">
              <a:lnSpc>
                <a:spcPct val="100000"/>
              </a:lnSpc>
              <a:spcBef>
                <a:spcPts val="1200"/>
              </a:spcBef>
              <a:spcAft>
                <a:spcPts val="0"/>
              </a:spcAft>
              <a:buSzPts val="1700"/>
              <a:buNone/>
            </a:pPr>
            <a:r>
              <a:rPr lang="en-GB" sz="1600"/>
              <a:t>We also offer alternative </a:t>
            </a:r>
            <a:r>
              <a:rPr lang="en-GB" sz="1600" u="sng">
                <a:solidFill>
                  <a:srgbClr val="F86624"/>
                </a:solidFill>
                <a:hlinkClick r:id="rId3">
                  <a:extLst>
                    <a:ext uri="{A12FA001-AC4F-418D-AE19-62706E023703}">
                      <ahyp:hlinkClr val="tx"/>
                    </a:ext>
                  </a:extLst>
                </a:hlinkClick>
              </a:rPr>
              <a:t>condensed</a:t>
            </a:r>
            <a:r>
              <a:rPr lang="en-GB" sz="1600"/>
              <a:t> and </a:t>
            </a:r>
            <a:r>
              <a:rPr lang="en-GB" sz="1600" u="sng">
                <a:solidFill>
                  <a:srgbClr val="F86624"/>
                </a:solidFill>
                <a:hlinkClick r:id="rId4">
                  <a:extLst>
                    <a:ext uri="{A12FA001-AC4F-418D-AE19-62706E023703}">
                      <ahyp:hlinkClr val="tx"/>
                    </a:ext>
                  </a:extLst>
                </a:hlinkClick>
              </a:rPr>
              <a:t>mixed-age</a:t>
            </a:r>
            <a:r>
              <a:rPr lang="en-GB" sz="1600"/>
              <a:t> lesson plans. </a:t>
            </a:r>
            <a:endParaRPr sz="1600"/>
          </a:p>
          <a:p>
            <a:pPr indent="0" lvl="0" marL="0" rtl="0" algn="l">
              <a:lnSpc>
                <a:spcPct val="115000"/>
              </a:lnSpc>
              <a:spcBef>
                <a:spcPts val="1600"/>
              </a:spcBef>
              <a:spcAft>
                <a:spcPts val="1600"/>
              </a:spcAft>
              <a:buSzPts val="1700"/>
              <a:buNone/>
            </a:pPr>
            <a:r>
              <a:t/>
            </a:r>
            <a:endParaRPr sz="1600"/>
          </a:p>
        </p:txBody>
      </p:sp>
      <p:pic>
        <p:nvPicPr>
          <p:cNvPr id="75" name="Google Shape;75;p3"/>
          <p:cNvPicPr preferRelativeResize="0"/>
          <p:nvPr/>
        </p:nvPicPr>
        <p:blipFill rotWithShape="1">
          <a:blip r:embed="rId5">
            <a:alphaModFix/>
          </a:blip>
          <a:srcRect b="0" l="6856" r="15833" t="0"/>
          <a:stretch/>
        </p:blipFill>
        <p:spPr>
          <a:xfrm rot="-281722">
            <a:off x="6108190" y="746091"/>
            <a:ext cx="2445973" cy="1472544"/>
          </a:xfrm>
          <a:prstGeom prst="rect">
            <a:avLst/>
          </a:prstGeom>
          <a:noFill/>
          <a:ln>
            <a:noFill/>
          </a:ln>
        </p:spPr>
      </p:pic>
      <p:pic>
        <p:nvPicPr>
          <p:cNvPr id="76" name="Google Shape;76;p3"/>
          <p:cNvPicPr preferRelativeResize="0"/>
          <p:nvPr/>
        </p:nvPicPr>
        <p:blipFill rotWithShape="1">
          <a:blip r:embed="rId6">
            <a:alphaModFix/>
          </a:blip>
          <a:srcRect b="0" l="0" r="0" t="0"/>
          <a:stretch/>
        </p:blipFill>
        <p:spPr>
          <a:xfrm rot="561420">
            <a:off x="5787749" y="2287798"/>
            <a:ext cx="2617353" cy="1694631"/>
          </a:xfrm>
          <a:prstGeom prst="rect">
            <a:avLst/>
          </a:prstGeom>
          <a:noFill/>
          <a:ln>
            <a:noFill/>
          </a:ln>
        </p:spPr>
      </p:pic>
      <p:sp>
        <p:nvSpPr>
          <p:cNvPr id="77" name="Google Shape;77;p3"/>
          <p:cNvSpPr txBox="1"/>
          <p:nvPr/>
        </p:nvSpPr>
        <p:spPr>
          <a:xfrm>
            <a:off x="1078500" y="3993050"/>
            <a:ext cx="6103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1" lang="en-GB" sz="1400" u="sng" cap="none" strike="noStrike">
                <a:solidFill>
                  <a:srgbClr val="F86624"/>
                </a:solidFill>
                <a:highlight>
                  <a:schemeClr val="lt1"/>
                </a:highlight>
                <a:latin typeface="Lato"/>
                <a:ea typeface="Lato"/>
                <a:cs typeface="Lato"/>
                <a:sym typeface="Lato"/>
                <a:hlinkClick r:id="rId7">
                  <a:extLst>
                    <a:ext uri="{A12FA001-AC4F-418D-AE19-62706E023703}">
                      <ahyp:hlinkClr val="tx"/>
                    </a:ext>
                  </a:extLst>
                </a:hlinkClick>
              </a:rPr>
              <a:t>Watch this video</a:t>
            </a:r>
            <a:r>
              <a:rPr b="0" i="0" lang="en-GB" sz="1400" u="sng" cap="none" strike="noStrike">
                <a:solidFill>
                  <a:srgbClr val="F86624"/>
                </a:solidFill>
                <a:highlight>
                  <a:schemeClr val="lt1"/>
                </a:highlight>
                <a:latin typeface="Arial"/>
                <a:ea typeface="Arial"/>
                <a:cs typeface="Arial"/>
                <a:sym typeface="Arial"/>
                <a:hlinkClick r:id="rId8">
                  <a:extLst>
                    <a:ext uri="{A12FA001-AC4F-418D-AE19-62706E023703}">
                      <ahyp:hlinkClr val="tx"/>
                    </a:ext>
                  </a:extLst>
                </a:hlinkClick>
              </a:rPr>
              <a:t> </a:t>
            </a:r>
            <a:r>
              <a:rPr b="0" i="1" lang="en-GB" sz="1400" u="sng" cap="none" strike="noStrike">
                <a:solidFill>
                  <a:srgbClr val="F86624"/>
                </a:solidFill>
                <a:highlight>
                  <a:schemeClr val="lt1"/>
                </a:highlight>
                <a:latin typeface="Lato"/>
                <a:ea typeface="Lato"/>
                <a:cs typeface="Lato"/>
                <a:sym typeface="Lato"/>
                <a:hlinkClick r:id="rId9">
                  <a:extLst>
                    <a:ext uri="{A12FA001-AC4F-418D-AE19-62706E023703}">
                      <ahyp:hlinkClr val="tx"/>
                    </a:ext>
                  </a:extLst>
                </a:hlinkClick>
              </a:rPr>
              <a:t>for more advice on implementing Art &amp; Design!</a:t>
            </a:r>
            <a:endParaRPr b="0" i="0" sz="1400" u="none" cap="none" strike="noStrike">
              <a:solidFill>
                <a:srgbClr val="F86624"/>
              </a:solidFill>
              <a:highlight>
                <a:schemeClr val="lt1"/>
              </a:highlight>
              <a:latin typeface="Lato"/>
              <a:ea typeface="Lato"/>
              <a:cs typeface="Lato"/>
              <a:sym typeface="Lato"/>
            </a:endParaRPr>
          </a:p>
        </p:txBody>
      </p:sp>
      <p:pic>
        <p:nvPicPr>
          <p:cNvPr id="78" name="Google Shape;78;p3"/>
          <p:cNvPicPr preferRelativeResize="0"/>
          <p:nvPr/>
        </p:nvPicPr>
        <p:blipFill rotWithShape="1">
          <a:blip r:embed="rId10">
            <a:alphaModFix/>
          </a:blip>
          <a:srcRect b="39397" l="31521" r="32334" t="39700"/>
          <a:stretch/>
        </p:blipFill>
        <p:spPr>
          <a:xfrm>
            <a:off x="352350" y="3965125"/>
            <a:ext cx="726151" cy="4869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 name="Shape 82"/>
        <p:cNvGrpSpPr/>
        <p:nvPr/>
      </p:nvGrpSpPr>
      <p:grpSpPr>
        <a:xfrm>
          <a:off x="0" y="0"/>
          <a:ext cx="0" cy="0"/>
          <a:chOff x="0" y="0"/>
          <a:chExt cx="0" cy="0"/>
        </a:xfrm>
      </p:grpSpPr>
      <p:sp>
        <p:nvSpPr>
          <p:cNvPr id="83" name="Google Shape;83;p4"/>
          <p:cNvSpPr txBox="1"/>
          <p:nvPr>
            <p:ph idx="1" type="body"/>
          </p:nvPr>
        </p:nvSpPr>
        <p:spPr>
          <a:xfrm>
            <a:off x="279950" y="769563"/>
            <a:ext cx="6741600" cy="661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700"/>
              <a:buNone/>
            </a:pPr>
            <a:r>
              <a:rPr lang="en-GB" sz="1600"/>
              <a:t>Our scheme of work fulfils the statutory requirements outlined in the National Curriculum (2014) and aims to ensure that all pupils:</a:t>
            </a:r>
            <a:endParaRPr sz="1600"/>
          </a:p>
        </p:txBody>
      </p:sp>
      <p:pic>
        <p:nvPicPr>
          <p:cNvPr id="84" name="Google Shape;84;p4">
            <a:hlinkClick r:id="rId3"/>
          </p:cNvPr>
          <p:cNvPicPr preferRelativeResize="0"/>
          <p:nvPr/>
        </p:nvPicPr>
        <p:blipFill rotWithShape="1">
          <a:blip r:embed="rId4">
            <a:alphaModFix/>
          </a:blip>
          <a:srcRect b="0" l="0" r="0" t="0"/>
          <a:stretch/>
        </p:blipFill>
        <p:spPr>
          <a:xfrm>
            <a:off x="203950" y="1466825"/>
            <a:ext cx="6147950" cy="3142025"/>
          </a:xfrm>
          <a:prstGeom prst="rect">
            <a:avLst/>
          </a:prstGeom>
          <a:noFill/>
          <a:ln>
            <a:noFill/>
          </a:ln>
        </p:spPr>
      </p:pic>
      <p:sp>
        <p:nvSpPr>
          <p:cNvPr id="85" name="Google Shape;85;p4"/>
          <p:cNvSpPr txBox="1"/>
          <p:nvPr>
            <p:ph idx="1" type="body"/>
          </p:nvPr>
        </p:nvSpPr>
        <p:spPr>
          <a:xfrm>
            <a:off x="6922525" y="2295688"/>
            <a:ext cx="1845000" cy="150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700"/>
              <a:buNone/>
            </a:pPr>
            <a:r>
              <a:rPr lang="en-GB" sz="1600"/>
              <a:t>This scheme incorporates </a:t>
            </a:r>
            <a:r>
              <a:rPr b="1" lang="en-GB" sz="1600"/>
              <a:t>five </a:t>
            </a:r>
            <a:r>
              <a:rPr b="1" lang="en-GB" sz="1600">
                <a:extLst>
                  <a:ext uri="http://customooxmlschemas.google.com/">
                    <go:slidesCustomData xmlns:go="http://customooxmlschemas.google.com/" textRoundtripDataId="0"/>
                  </a:ext>
                </a:extLst>
              </a:rPr>
              <a:t>strands</a:t>
            </a:r>
            <a:r>
              <a:rPr lang="en-GB" sz="1600">
                <a:extLst>
                  <a:ext uri="http://customooxmlschemas.google.com/">
                    <go:slidesCustomData xmlns:go="http://customooxmlschemas.google.com/" textRoundtripDataId="1"/>
                  </a:ext>
                </a:extLst>
              </a:rPr>
              <a:t> </a:t>
            </a:r>
            <a:r>
              <a:rPr lang="en-GB" sz="1600"/>
              <a:t>to ensure children achieve these aims.</a:t>
            </a:r>
            <a:endParaRPr sz="1600"/>
          </a:p>
          <a:p>
            <a:pPr indent="0" lvl="0" marL="0" rtl="0" algn="l">
              <a:lnSpc>
                <a:spcPct val="115000"/>
              </a:lnSpc>
              <a:spcBef>
                <a:spcPts val="0"/>
              </a:spcBef>
              <a:spcAft>
                <a:spcPts val="0"/>
              </a:spcAft>
              <a:buSzPts val="1700"/>
              <a:buNone/>
            </a:pPr>
            <a:r>
              <a:t/>
            </a:r>
            <a:endParaRPr sz="1500"/>
          </a:p>
        </p:txBody>
      </p:sp>
      <p:sp>
        <p:nvSpPr>
          <p:cNvPr id="86" name="Google Shape;86;p4"/>
          <p:cNvSpPr txBox="1"/>
          <p:nvPr/>
        </p:nvSpPr>
        <p:spPr>
          <a:xfrm>
            <a:off x="7360750" y="729825"/>
            <a:ext cx="1686900" cy="1006500"/>
          </a:xfrm>
          <a:prstGeom prst="rect">
            <a:avLst/>
          </a:prstGeom>
          <a:noFill/>
          <a:ln>
            <a:noFill/>
          </a:ln>
        </p:spPr>
        <p:txBody>
          <a:bodyPr anchorCtr="0" anchor="t" bIns="91425" lIns="91425" spcFirstLastPara="1" rIns="91425" wrap="square" tIns="91425">
            <a:spAutoFit/>
          </a:bodyPr>
          <a:lstStyle/>
          <a:p>
            <a:pPr indent="0" lvl="0" marL="0" marR="0" rtl="0" algn="r">
              <a:lnSpc>
                <a:spcPct val="115000"/>
              </a:lnSpc>
              <a:spcBef>
                <a:spcPts val="0"/>
              </a:spcBef>
              <a:spcAft>
                <a:spcPts val="0"/>
              </a:spcAft>
              <a:buClr>
                <a:srgbClr val="000000"/>
              </a:buClr>
              <a:buSzPts val="1400"/>
              <a:buFont typeface="Arial"/>
              <a:buNone/>
            </a:pPr>
            <a:r>
              <a:rPr b="1" i="1" lang="en-GB" sz="1200" u="none" cap="none" strike="noStrike">
                <a:solidFill>
                  <a:srgbClr val="1789FC"/>
                </a:solidFill>
                <a:latin typeface="Lato"/>
                <a:ea typeface="Lato"/>
                <a:cs typeface="Lato"/>
                <a:sym typeface="Lato"/>
              </a:rPr>
              <a:t>I</a:t>
            </a:r>
            <a:r>
              <a:rPr b="1" i="1" lang="en-GB" sz="1200" u="none" cap="none" strike="noStrike">
                <a:solidFill>
                  <a:srgbClr val="1789FC"/>
                </a:solidFill>
                <a:latin typeface="Lato"/>
                <a:ea typeface="Lato"/>
                <a:cs typeface="Lato"/>
                <a:sym typeface="Lato"/>
                <a:extLst>
                  <a:ext uri="http://customooxmlschemas.google.com/">
                    <go:slidesCustomData xmlns:go="http://customooxmlschemas.google.com/" textRoundtripDataId="2"/>
                  </a:ext>
                </a:extLst>
              </a:rPr>
              <a:t>n your own time:</a:t>
            </a:r>
            <a:endParaRPr b="1" i="1" sz="1200" u="none" cap="none" strike="noStrike">
              <a:solidFill>
                <a:srgbClr val="1789FC"/>
              </a:solidFill>
              <a:latin typeface="Lato"/>
              <a:ea typeface="Lato"/>
              <a:cs typeface="Lato"/>
              <a:sym typeface="Lato"/>
              <a:extLst>
                <a:ext uri="http://customooxmlschemas.google.com/">
                  <go:slidesCustomData xmlns:go="http://customooxmlschemas.google.com/" textRoundtripDataId="3"/>
                </a:ext>
              </a:extLst>
            </a:endParaRPr>
          </a:p>
          <a:p>
            <a:pPr indent="0" lvl="0" marL="0" marR="0" rtl="0" algn="r">
              <a:lnSpc>
                <a:spcPct val="115000"/>
              </a:lnSpc>
              <a:spcBef>
                <a:spcPts val="0"/>
              </a:spcBef>
              <a:spcAft>
                <a:spcPts val="0"/>
              </a:spcAft>
              <a:buClr>
                <a:srgbClr val="000000"/>
              </a:buClr>
              <a:buSzPts val="1400"/>
              <a:buFont typeface="Arial"/>
              <a:buNone/>
            </a:pPr>
            <a:r>
              <a:rPr b="0" i="1" lang="en-GB" sz="1200" u="sng" cap="none" strike="noStrike">
                <a:solidFill>
                  <a:srgbClr val="F86624"/>
                </a:solidFill>
                <a:latin typeface="Lato"/>
                <a:ea typeface="Lato"/>
                <a:cs typeface="Lato"/>
                <a:sym typeface="Lato"/>
                <a:hlinkClick r:id="rId5">
                  <a:extLst>
                    <a:ext uri="{A12FA001-AC4F-418D-AE19-62706E023703}">
                      <ahyp:hlinkClr val="tx"/>
                    </a:ext>
                  </a:extLst>
                </a:hlinkClick>
                <a:extLst>
                  <a:ext uri="http://customooxmlschemas.google.com/">
                    <go:slidesCustomData xmlns:go="http://customooxmlschemas.google.com/" textRoundtripDataId="4"/>
                  </a:ext>
                </a:extLst>
              </a:rPr>
              <a:t>See how the full scheme aligns with the national curriculum!</a:t>
            </a:r>
            <a:endParaRPr b="0" i="1" sz="1200" u="none" cap="none" strike="noStrike">
              <a:solidFill>
                <a:srgbClr val="F86624"/>
              </a:solidFill>
              <a:latin typeface="Lato"/>
              <a:ea typeface="Lato"/>
              <a:cs typeface="Lato"/>
              <a:sym typeface="Lato"/>
            </a:endParaRPr>
          </a:p>
        </p:txBody>
      </p:sp>
      <p:pic>
        <p:nvPicPr>
          <p:cNvPr id="87" name="Google Shape;87;p4"/>
          <p:cNvPicPr preferRelativeResize="0"/>
          <p:nvPr/>
        </p:nvPicPr>
        <p:blipFill rotWithShape="1">
          <a:blip r:embed="rId6">
            <a:alphaModFix/>
          </a:blip>
          <a:srcRect b="0" l="0" r="0" t="0"/>
          <a:stretch/>
        </p:blipFill>
        <p:spPr>
          <a:xfrm>
            <a:off x="8423889" y="161425"/>
            <a:ext cx="561830" cy="572700"/>
          </a:xfrm>
          <a:prstGeom prst="rect">
            <a:avLst/>
          </a:prstGeom>
          <a:noFill/>
          <a:ln>
            <a:noFill/>
          </a:ln>
        </p:spPr>
      </p:pic>
      <p:sp>
        <p:nvSpPr>
          <p:cNvPr id="88" name="Google Shape;88;p4"/>
          <p:cNvSpPr/>
          <p:nvPr/>
        </p:nvSpPr>
        <p:spPr>
          <a:xfrm>
            <a:off x="347273" y="567550"/>
            <a:ext cx="2000700" cy="117000"/>
          </a:xfrm>
          <a:prstGeom prst="roundRect">
            <a:avLst>
              <a:gd fmla="val 50000" name="adj"/>
            </a:avLst>
          </a:prstGeom>
          <a:solidFill>
            <a:srgbClr val="FFEA28"/>
          </a:solidFill>
          <a:ln>
            <a:noFill/>
          </a:ln>
        </p:spPr>
        <p:txBody>
          <a:bodyPr anchorCtr="0" anchor="ctr" bIns="79125" lIns="79125" spcFirstLastPara="1" rIns="79125" wrap="square" tIns="791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89" name="Google Shape;89;p4"/>
          <p:cNvSpPr txBox="1"/>
          <p:nvPr>
            <p:ph type="title"/>
          </p:nvPr>
        </p:nvSpPr>
        <p:spPr>
          <a:xfrm>
            <a:off x="279950" y="161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3000"/>
              <a:buNone/>
            </a:pPr>
            <a:r>
              <a:rPr lang="en-GB"/>
              <a:t>Scheme design</a:t>
            </a:r>
            <a:endParaRPr/>
          </a:p>
          <a:p>
            <a:pPr indent="0" lvl="0" marL="0" rtl="0" algn="l">
              <a:lnSpc>
                <a:spcPct val="115000"/>
              </a:lnSpc>
              <a:spcBef>
                <a:spcPts val="0"/>
              </a:spcBef>
              <a:spcAft>
                <a:spcPts val="0"/>
              </a:spcAft>
              <a:buSzPts val="3000"/>
              <a:buNone/>
            </a:pPr>
            <a:r>
              <a:t/>
            </a:r>
            <a:endParaRPr/>
          </a:p>
        </p:txBody>
      </p:sp>
      <p:sp>
        <p:nvSpPr>
          <p:cNvPr id="90" name="Google Shape;90;p4"/>
          <p:cNvSpPr/>
          <p:nvPr/>
        </p:nvSpPr>
        <p:spPr>
          <a:xfrm>
            <a:off x="6351900" y="1780150"/>
            <a:ext cx="475800" cy="2534700"/>
          </a:xfrm>
          <a:prstGeom prst="rightBrace">
            <a:avLst>
              <a:gd fmla="val 50000" name="adj1"/>
              <a:gd fmla="val 49679"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5"/>
          <p:cNvSpPr txBox="1"/>
          <p:nvPr>
            <p:ph idx="1" type="body"/>
          </p:nvPr>
        </p:nvSpPr>
        <p:spPr>
          <a:xfrm>
            <a:off x="190625" y="1052575"/>
            <a:ext cx="4995300" cy="36336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F86624"/>
              </a:buClr>
              <a:buSzPts val="1600"/>
              <a:buChar char="●"/>
            </a:pPr>
            <a:r>
              <a:rPr lang="en-GB" sz="1600">
                <a:extLst>
                  <a:ext uri="http://customooxmlschemas.google.com/">
                    <go:slidesCustomData xmlns:go="http://customooxmlschemas.google.com/" textRoundtripDataId="5"/>
                  </a:ext>
                </a:extLst>
              </a:rPr>
              <a:t>In each year group, the scheme is organised into units, covering four key areas:</a:t>
            </a:r>
            <a:endParaRPr sz="1600"/>
          </a:p>
          <a:p>
            <a:pPr indent="-330200" lvl="1" marL="914400" rtl="0" algn="l">
              <a:lnSpc>
                <a:spcPct val="115000"/>
              </a:lnSpc>
              <a:spcBef>
                <a:spcPts val="0"/>
              </a:spcBef>
              <a:spcAft>
                <a:spcPts val="0"/>
              </a:spcAft>
              <a:buSzPts val="1600"/>
              <a:buChar char="○"/>
            </a:pPr>
            <a:r>
              <a:rPr lang="en-GB" sz="1600"/>
              <a:t>Drawing</a:t>
            </a:r>
            <a:endParaRPr sz="1600"/>
          </a:p>
          <a:p>
            <a:pPr indent="-330200" lvl="1" marL="914400" rtl="0" algn="l">
              <a:lnSpc>
                <a:spcPct val="115000"/>
              </a:lnSpc>
              <a:spcBef>
                <a:spcPts val="0"/>
              </a:spcBef>
              <a:spcAft>
                <a:spcPts val="0"/>
              </a:spcAft>
              <a:buSzPts val="1600"/>
              <a:buChar char="○"/>
            </a:pPr>
            <a:r>
              <a:rPr lang="en-GB" sz="1600"/>
              <a:t>Painting and mixed-media</a:t>
            </a:r>
            <a:endParaRPr sz="1600"/>
          </a:p>
          <a:p>
            <a:pPr indent="-330200" lvl="1" marL="914400" rtl="0" algn="l">
              <a:lnSpc>
                <a:spcPct val="115000"/>
              </a:lnSpc>
              <a:spcBef>
                <a:spcPts val="0"/>
              </a:spcBef>
              <a:spcAft>
                <a:spcPts val="0"/>
              </a:spcAft>
              <a:buSzPts val="1600"/>
              <a:buChar char="○"/>
            </a:pPr>
            <a:r>
              <a:rPr lang="en-GB" sz="1600"/>
              <a:t>Sculpture and 3D</a:t>
            </a:r>
            <a:endParaRPr sz="1600"/>
          </a:p>
          <a:p>
            <a:pPr indent="-330200" lvl="1" marL="914400" rtl="0" algn="l">
              <a:lnSpc>
                <a:spcPct val="115000"/>
              </a:lnSpc>
              <a:spcBef>
                <a:spcPts val="0"/>
              </a:spcBef>
              <a:spcAft>
                <a:spcPts val="0"/>
              </a:spcAft>
              <a:buSzPts val="1600"/>
              <a:buChar char="○"/>
            </a:pPr>
            <a:r>
              <a:rPr lang="en-GB" sz="1600"/>
              <a:t>Craft and design</a:t>
            </a:r>
            <a:endParaRPr sz="1600"/>
          </a:p>
          <a:p>
            <a:pPr indent="0" lvl="0" marL="914400" rtl="0" algn="l">
              <a:lnSpc>
                <a:spcPct val="115000"/>
              </a:lnSpc>
              <a:spcBef>
                <a:spcPts val="0"/>
              </a:spcBef>
              <a:spcAft>
                <a:spcPts val="0"/>
              </a:spcAft>
              <a:buSzPts val="1700"/>
              <a:buNone/>
            </a:pPr>
            <a:r>
              <a:t/>
            </a:r>
            <a:endParaRPr sz="1600"/>
          </a:p>
          <a:p>
            <a:pPr indent="-330200" lvl="0" marL="457200" rtl="0" algn="l">
              <a:lnSpc>
                <a:spcPct val="115000"/>
              </a:lnSpc>
              <a:spcBef>
                <a:spcPts val="0"/>
              </a:spcBef>
              <a:spcAft>
                <a:spcPts val="0"/>
              </a:spcAft>
              <a:buClr>
                <a:srgbClr val="F86624"/>
              </a:buClr>
              <a:buSzPts val="1600"/>
              <a:buChar char="●"/>
            </a:pPr>
            <a:r>
              <a:rPr lang="en-GB" sz="1600"/>
              <a:t>This unit structure offers clear knowledge and skill progression. Each unit consists of five one-hour lessons, providing flexibility for extension or special art days or events. </a:t>
            </a:r>
            <a:endParaRPr sz="1600"/>
          </a:p>
          <a:p>
            <a:pPr indent="0" lvl="0" marL="0" rtl="0" algn="l">
              <a:lnSpc>
                <a:spcPct val="115000"/>
              </a:lnSpc>
              <a:spcBef>
                <a:spcPts val="0"/>
              </a:spcBef>
              <a:spcAft>
                <a:spcPts val="0"/>
              </a:spcAft>
              <a:buSzPts val="1700"/>
              <a:buNone/>
            </a:pPr>
            <a:r>
              <a:t/>
            </a:r>
            <a:endParaRPr sz="1600"/>
          </a:p>
          <a:p>
            <a:pPr indent="0" lvl="0" marL="914400" rtl="0" algn="l">
              <a:lnSpc>
                <a:spcPct val="115000"/>
              </a:lnSpc>
              <a:spcBef>
                <a:spcPts val="0"/>
              </a:spcBef>
              <a:spcAft>
                <a:spcPts val="0"/>
              </a:spcAft>
              <a:buSzPts val="1700"/>
              <a:buNone/>
            </a:pPr>
            <a:r>
              <a:t/>
            </a:r>
            <a:endParaRPr sz="1600"/>
          </a:p>
          <a:p>
            <a:pPr indent="0" lvl="0" marL="457200" rtl="0" algn="l">
              <a:lnSpc>
                <a:spcPct val="115000"/>
              </a:lnSpc>
              <a:spcBef>
                <a:spcPts val="0"/>
              </a:spcBef>
              <a:spcAft>
                <a:spcPts val="0"/>
              </a:spcAft>
              <a:buSzPts val="1700"/>
              <a:buNone/>
            </a:pPr>
            <a:r>
              <a:t/>
            </a:r>
            <a:endParaRPr sz="1600"/>
          </a:p>
          <a:p>
            <a:pPr indent="0" lvl="0" marL="0" rtl="0" algn="l">
              <a:lnSpc>
                <a:spcPct val="115000"/>
              </a:lnSpc>
              <a:spcBef>
                <a:spcPts val="0"/>
              </a:spcBef>
              <a:spcAft>
                <a:spcPts val="1600"/>
              </a:spcAft>
              <a:buSzPts val="1700"/>
              <a:buNone/>
            </a:pPr>
            <a:r>
              <a:t/>
            </a:r>
            <a:endParaRPr sz="1600"/>
          </a:p>
        </p:txBody>
      </p:sp>
      <p:pic>
        <p:nvPicPr>
          <p:cNvPr id="96" name="Google Shape;96;p5"/>
          <p:cNvPicPr preferRelativeResize="0"/>
          <p:nvPr/>
        </p:nvPicPr>
        <p:blipFill rotWithShape="1">
          <a:blip r:embed="rId3">
            <a:alphaModFix/>
          </a:blip>
          <a:srcRect b="0" l="0" r="0" t="0"/>
          <a:stretch/>
        </p:blipFill>
        <p:spPr>
          <a:xfrm rot="6">
            <a:off x="6042571" y="434584"/>
            <a:ext cx="2740586" cy="1449355"/>
          </a:xfrm>
          <a:prstGeom prst="rect">
            <a:avLst/>
          </a:prstGeom>
          <a:noFill/>
          <a:ln>
            <a:noFill/>
          </a:ln>
          <a:effectLst>
            <a:outerShdw blurRad="57150" rotWithShape="0" algn="bl" dir="5400000" dist="19050">
              <a:srgbClr val="000000">
                <a:alpha val="49411"/>
              </a:srgbClr>
            </a:outerShdw>
          </a:effectLst>
        </p:spPr>
      </p:pic>
      <p:pic>
        <p:nvPicPr>
          <p:cNvPr id="97" name="Google Shape;97;p5"/>
          <p:cNvPicPr preferRelativeResize="0"/>
          <p:nvPr/>
        </p:nvPicPr>
        <p:blipFill rotWithShape="1">
          <a:blip r:embed="rId4">
            <a:alphaModFix/>
          </a:blip>
          <a:srcRect b="0" l="0" r="0" t="0"/>
          <a:stretch/>
        </p:blipFill>
        <p:spPr>
          <a:xfrm rot="-4">
            <a:off x="6678151" y="2104176"/>
            <a:ext cx="2104999" cy="1306522"/>
          </a:xfrm>
          <a:prstGeom prst="rect">
            <a:avLst/>
          </a:prstGeom>
          <a:noFill/>
          <a:ln>
            <a:noFill/>
          </a:ln>
          <a:effectLst>
            <a:outerShdw blurRad="57150" rotWithShape="0" algn="bl" dir="5400000" dist="19050">
              <a:srgbClr val="000000">
                <a:alpha val="49411"/>
              </a:srgbClr>
            </a:outerShdw>
          </a:effectLst>
        </p:spPr>
      </p:pic>
      <p:sp>
        <p:nvSpPr>
          <p:cNvPr id="98" name="Google Shape;98;p5"/>
          <p:cNvSpPr txBox="1"/>
          <p:nvPr/>
        </p:nvSpPr>
        <p:spPr>
          <a:xfrm>
            <a:off x="5598275" y="3636075"/>
            <a:ext cx="2630100" cy="7389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1" i="1" lang="en-GB" sz="1200" u="none" cap="none" strike="noStrike">
                <a:solidFill>
                  <a:srgbClr val="1789FC"/>
                </a:solidFill>
                <a:latin typeface="Lato"/>
                <a:ea typeface="Lato"/>
                <a:cs typeface="Lato"/>
                <a:sym typeface="Lato"/>
              </a:rPr>
              <a:t>In your own time:</a:t>
            </a:r>
            <a:endParaRPr b="1" i="1" sz="1200" u="none" cap="none" strike="noStrike">
              <a:solidFill>
                <a:srgbClr val="1789FC"/>
              </a:solidFill>
              <a:latin typeface="Lato"/>
              <a:ea typeface="Lato"/>
              <a:cs typeface="Lato"/>
              <a:sym typeface="Lato"/>
            </a:endParaRPr>
          </a:p>
          <a:p>
            <a:pPr indent="0" lvl="0" marL="0" marR="0" rtl="0" algn="r">
              <a:lnSpc>
                <a:spcPct val="100000"/>
              </a:lnSpc>
              <a:spcBef>
                <a:spcPts val="0"/>
              </a:spcBef>
              <a:spcAft>
                <a:spcPts val="0"/>
              </a:spcAft>
              <a:buClr>
                <a:srgbClr val="000000"/>
              </a:buClr>
              <a:buSzPts val="1400"/>
              <a:buFont typeface="Arial"/>
              <a:buNone/>
            </a:pPr>
            <a:r>
              <a:rPr b="0" i="1" lang="en-GB" sz="1200" u="sng" cap="none" strike="noStrike">
                <a:solidFill>
                  <a:srgbClr val="F86624"/>
                </a:solidFill>
                <a:latin typeface="Lato"/>
                <a:ea typeface="Lato"/>
                <a:cs typeface="Lato"/>
                <a:sym typeface="Lato"/>
                <a:hlinkClick r:id="rId5">
                  <a:extLst>
                    <a:ext uri="{A12FA001-AC4F-418D-AE19-62706E023703}">
                      <ahyp:hlinkClr val="tx"/>
                    </a:ext>
                  </a:extLst>
                </a:hlinkClick>
              </a:rPr>
              <a:t>Our long-term plan demonstrates</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400"/>
              <a:buFont typeface="Arial"/>
              <a:buNone/>
            </a:pPr>
            <a:r>
              <a:rPr b="0" i="1" lang="en-GB" sz="1200" u="sng" cap="none" strike="noStrike">
                <a:solidFill>
                  <a:srgbClr val="F86624"/>
                </a:solidFill>
                <a:latin typeface="Lato"/>
                <a:ea typeface="Lato"/>
                <a:cs typeface="Lato"/>
                <a:sym typeface="Lato"/>
                <a:hlinkClick r:id="rId6">
                  <a:extLst>
                    <a:ext uri="{A12FA001-AC4F-418D-AE19-62706E023703}">
                      <ahyp:hlinkClr val="tx"/>
                    </a:ext>
                  </a:extLst>
                </a:hlinkClick>
              </a:rPr>
              <a:t>how the entire scheme is structured!</a:t>
            </a:r>
            <a:r>
              <a:rPr b="0" i="0" lang="en-GB" sz="1200" u="none" cap="none" strike="noStrike">
                <a:solidFill>
                  <a:srgbClr val="F86624"/>
                </a:solidFill>
                <a:latin typeface="Lato"/>
                <a:ea typeface="Lato"/>
                <a:cs typeface="Lato"/>
                <a:sym typeface="Lato"/>
              </a:rPr>
              <a:t>*</a:t>
            </a:r>
            <a:endParaRPr b="0" i="0" sz="1200" u="none" cap="none" strike="noStrike">
              <a:solidFill>
                <a:srgbClr val="F86624"/>
              </a:solidFill>
              <a:latin typeface="Lato"/>
              <a:ea typeface="Lato"/>
              <a:cs typeface="Lato"/>
              <a:sym typeface="Lato"/>
            </a:endParaRPr>
          </a:p>
        </p:txBody>
      </p:sp>
      <p:sp>
        <p:nvSpPr>
          <p:cNvPr id="99" name="Google Shape;99;p5"/>
          <p:cNvSpPr txBox="1"/>
          <p:nvPr/>
        </p:nvSpPr>
        <p:spPr>
          <a:xfrm>
            <a:off x="5064800" y="4374975"/>
            <a:ext cx="38241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15000"/>
              </a:lnSpc>
              <a:spcBef>
                <a:spcPts val="0"/>
              </a:spcBef>
              <a:spcAft>
                <a:spcPts val="1600"/>
              </a:spcAft>
              <a:buClr>
                <a:srgbClr val="000000"/>
              </a:buClr>
              <a:buSzPts val="800"/>
              <a:buFont typeface="Arial"/>
              <a:buNone/>
            </a:pPr>
            <a:r>
              <a:rPr b="0" i="1" lang="en-GB" sz="800" u="none" cap="none" strike="noStrike">
                <a:solidFill>
                  <a:schemeClr val="dk2"/>
                </a:solidFill>
                <a:latin typeface="Lato"/>
                <a:ea typeface="Lato"/>
                <a:cs typeface="Lato"/>
                <a:sym typeface="Lato"/>
              </a:rPr>
              <a:t>*To access the document, either an Art &amp; </a:t>
            </a:r>
            <a:r>
              <a:rPr i="1" lang="en-GB" sz="800">
                <a:solidFill>
                  <a:schemeClr val="dk2"/>
                </a:solidFill>
                <a:latin typeface="Lato"/>
                <a:ea typeface="Lato"/>
                <a:cs typeface="Lato"/>
                <a:sym typeface="Lato"/>
              </a:rPr>
              <a:t>D</a:t>
            </a:r>
            <a:r>
              <a:rPr b="0" i="1" lang="en-GB" sz="800" u="none" cap="none" strike="noStrike">
                <a:solidFill>
                  <a:schemeClr val="dk2"/>
                </a:solidFill>
                <a:latin typeface="Lato"/>
                <a:ea typeface="Lato"/>
                <a:cs typeface="Lato"/>
                <a:sym typeface="Lato"/>
              </a:rPr>
              <a:t>esign subscription or </a:t>
            </a:r>
            <a:r>
              <a:rPr b="0" i="1" lang="en-GB" sz="800" u="sng" cap="none" strike="noStrike">
                <a:solidFill>
                  <a:srgbClr val="F86624"/>
                </a:solidFill>
                <a:latin typeface="Lato"/>
                <a:ea typeface="Lato"/>
                <a:cs typeface="Lato"/>
                <a:sym typeface="Lato"/>
                <a:hlinkClick r:id="rId7">
                  <a:extLst>
                    <a:ext uri="{A12FA001-AC4F-418D-AE19-62706E023703}">
                      <ahyp:hlinkClr val="tx"/>
                    </a:ext>
                  </a:extLst>
                </a:hlinkClick>
              </a:rPr>
              <a:t>free trial</a:t>
            </a:r>
            <a:r>
              <a:rPr b="0" i="1" lang="en-GB" sz="800" u="none" cap="none" strike="noStrike">
                <a:solidFill>
                  <a:schemeClr val="dk2"/>
                </a:solidFill>
                <a:latin typeface="Lato"/>
                <a:ea typeface="Lato"/>
                <a:cs typeface="Lato"/>
                <a:sym typeface="Lato"/>
              </a:rPr>
              <a:t> is needed.</a:t>
            </a:r>
            <a:endParaRPr b="0" i="0" sz="1400" u="none" cap="none" strike="noStrike">
              <a:solidFill>
                <a:schemeClr val="dk1"/>
              </a:solidFill>
              <a:latin typeface="Arial"/>
              <a:ea typeface="Arial"/>
              <a:cs typeface="Arial"/>
              <a:sym typeface="Arial"/>
            </a:endParaRPr>
          </a:p>
        </p:txBody>
      </p:sp>
      <p:pic>
        <p:nvPicPr>
          <p:cNvPr id="100" name="Google Shape;100;p5"/>
          <p:cNvPicPr preferRelativeResize="0"/>
          <p:nvPr/>
        </p:nvPicPr>
        <p:blipFill rotWithShape="1">
          <a:blip r:embed="rId8">
            <a:alphaModFix/>
          </a:blip>
          <a:srcRect b="0" l="0" r="0" t="0"/>
          <a:stretch/>
        </p:blipFill>
        <p:spPr>
          <a:xfrm>
            <a:off x="8270464" y="3719175"/>
            <a:ext cx="561830" cy="572700"/>
          </a:xfrm>
          <a:prstGeom prst="rect">
            <a:avLst/>
          </a:prstGeom>
          <a:noFill/>
          <a:ln>
            <a:noFill/>
          </a:ln>
        </p:spPr>
      </p:pic>
      <p:sp>
        <p:nvSpPr>
          <p:cNvPr id="101" name="Google Shape;101;p5"/>
          <p:cNvSpPr/>
          <p:nvPr/>
        </p:nvSpPr>
        <p:spPr>
          <a:xfrm>
            <a:off x="347274" y="567550"/>
            <a:ext cx="2888700" cy="117000"/>
          </a:xfrm>
          <a:prstGeom prst="roundRect">
            <a:avLst>
              <a:gd fmla="val 50000" name="adj"/>
            </a:avLst>
          </a:prstGeom>
          <a:solidFill>
            <a:srgbClr val="FFEA28"/>
          </a:solidFill>
          <a:ln>
            <a:noFill/>
          </a:ln>
        </p:spPr>
        <p:txBody>
          <a:bodyPr anchorCtr="0" anchor="ctr" bIns="79125" lIns="79125" spcFirstLastPara="1" rIns="79125" wrap="square" tIns="791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02" name="Google Shape;102;p5"/>
          <p:cNvSpPr txBox="1"/>
          <p:nvPr>
            <p:ph type="title"/>
          </p:nvPr>
        </p:nvSpPr>
        <p:spPr>
          <a:xfrm>
            <a:off x="311700" y="1709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3000"/>
              <a:buNone/>
            </a:pPr>
            <a:r>
              <a:rPr lang="en-GB"/>
              <a:t>Scheme organisation</a:t>
            </a:r>
            <a:endParaRPr b="0">
              <a:latin typeface="Caveat SemiBold"/>
              <a:ea typeface="Caveat SemiBold"/>
              <a:cs typeface="Caveat SemiBold"/>
              <a:sym typeface="Caveat SemiBo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6"/>
          <p:cNvSpPr/>
          <p:nvPr/>
        </p:nvSpPr>
        <p:spPr>
          <a:xfrm>
            <a:off x="347275" y="567550"/>
            <a:ext cx="3800700" cy="117000"/>
          </a:xfrm>
          <a:prstGeom prst="roundRect">
            <a:avLst>
              <a:gd fmla="val 50000" name="adj"/>
            </a:avLst>
          </a:prstGeom>
          <a:solidFill>
            <a:srgbClr val="FFEA28"/>
          </a:solidFill>
          <a:ln>
            <a:noFill/>
          </a:ln>
        </p:spPr>
        <p:txBody>
          <a:bodyPr anchorCtr="0" anchor="ctr" bIns="79125" lIns="79125" spcFirstLastPara="1" rIns="79125" wrap="square" tIns="791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08" name="Google Shape;108;p6"/>
          <p:cNvSpPr txBox="1"/>
          <p:nvPr>
            <p:ph type="title"/>
          </p:nvPr>
        </p:nvSpPr>
        <p:spPr>
          <a:xfrm>
            <a:off x="311700" y="176663"/>
            <a:ext cx="49701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3000"/>
              <a:buNone/>
            </a:pPr>
            <a:r>
              <a:rPr lang="en-GB"/>
              <a:t>Creativity and independence </a:t>
            </a:r>
            <a:endParaRPr/>
          </a:p>
          <a:p>
            <a:pPr indent="0" lvl="0" marL="0" rtl="0" algn="l">
              <a:lnSpc>
                <a:spcPct val="115000"/>
              </a:lnSpc>
              <a:spcBef>
                <a:spcPts val="0"/>
              </a:spcBef>
              <a:spcAft>
                <a:spcPts val="0"/>
              </a:spcAft>
              <a:buSzPts val="3000"/>
              <a:buNone/>
            </a:pPr>
            <a:r>
              <a:t/>
            </a:r>
            <a:endParaRPr/>
          </a:p>
        </p:txBody>
      </p:sp>
      <p:sp>
        <p:nvSpPr>
          <p:cNvPr id="109" name="Google Shape;109;p6"/>
          <p:cNvSpPr txBox="1"/>
          <p:nvPr>
            <p:ph idx="1" type="body"/>
          </p:nvPr>
        </p:nvSpPr>
        <p:spPr>
          <a:xfrm>
            <a:off x="311700" y="1092150"/>
            <a:ext cx="4260300" cy="238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200"/>
              </a:spcBef>
              <a:spcAft>
                <a:spcPts val="0"/>
              </a:spcAft>
              <a:buSzPts val="1700"/>
              <a:buNone/>
            </a:pPr>
            <a:r>
              <a:rPr lang="en-GB" sz="1600"/>
              <a:t>We believe every child is an artist, as said by Pablo Picasso, and we want them to explore art freely. </a:t>
            </a:r>
            <a:endParaRPr sz="1600"/>
          </a:p>
          <a:p>
            <a:pPr indent="0" lvl="0" marL="0" rtl="0" algn="l">
              <a:lnSpc>
                <a:spcPct val="100000"/>
              </a:lnSpc>
              <a:spcBef>
                <a:spcPts val="1200"/>
              </a:spcBef>
              <a:spcAft>
                <a:spcPts val="0"/>
              </a:spcAft>
              <a:buSzPts val="1700"/>
              <a:buNone/>
            </a:pPr>
            <a:r>
              <a:rPr lang="en-GB" sz="1600"/>
              <a:t>Our units encourage diverse creative approaches, whilst still being </a:t>
            </a:r>
            <a:r>
              <a:rPr b="1" lang="en-GB" sz="1600"/>
              <a:t>knowledge-rich</a:t>
            </a:r>
            <a:r>
              <a:rPr lang="en-GB" sz="1600"/>
              <a:t>. </a:t>
            </a:r>
            <a:endParaRPr sz="1600"/>
          </a:p>
          <a:p>
            <a:pPr indent="0" lvl="0" marL="0" rtl="0" algn="l">
              <a:lnSpc>
                <a:spcPct val="100000"/>
              </a:lnSpc>
              <a:spcBef>
                <a:spcPts val="1200"/>
              </a:spcBef>
              <a:spcAft>
                <a:spcPts val="0"/>
              </a:spcAft>
              <a:buSzPts val="1700"/>
              <a:buNone/>
            </a:pPr>
            <a:r>
              <a:rPr lang="en-GB" sz="1600"/>
              <a:t>Our</a:t>
            </a:r>
            <a:r>
              <a:rPr b="1" lang="en-GB" sz="1600"/>
              <a:t> practical lessons</a:t>
            </a:r>
            <a:r>
              <a:rPr lang="en-GB" sz="1600"/>
              <a:t> and use of </a:t>
            </a:r>
            <a:r>
              <a:rPr b="1" lang="en-GB" sz="1600"/>
              <a:t>sketchbooks</a:t>
            </a:r>
            <a:r>
              <a:rPr lang="en-GB" sz="1600"/>
              <a:t> inspire pupils to explore and experiment, resulting in unique and personal outcomes.</a:t>
            </a:r>
            <a:endParaRPr sz="1600"/>
          </a:p>
          <a:p>
            <a:pPr indent="0" lvl="0" marL="0" rtl="0" algn="l">
              <a:lnSpc>
                <a:spcPct val="100000"/>
              </a:lnSpc>
              <a:spcBef>
                <a:spcPts val="1200"/>
              </a:spcBef>
              <a:spcAft>
                <a:spcPts val="1600"/>
              </a:spcAft>
              <a:buSzPts val="1700"/>
              <a:buNone/>
            </a:pPr>
            <a:r>
              <a:t/>
            </a:r>
            <a:endParaRPr sz="1600"/>
          </a:p>
        </p:txBody>
      </p:sp>
      <p:sp>
        <p:nvSpPr>
          <p:cNvPr id="110" name="Google Shape;110;p6"/>
          <p:cNvSpPr txBox="1"/>
          <p:nvPr/>
        </p:nvSpPr>
        <p:spPr>
          <a:xfrm>
            <a:off x="962375" y="3799050"/>
            <a:ext cx="4579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1" lang="en-GB" sz="1200" u="none" cap="none" strike="noStrike">
                <a:solidFill>
                  <a:srgbClr val="1789FC"/>
                </a:solidFill>
                <a:latin typeface="Lato"/>
                <a:ea typeface="Lato"/>
                <a:cs typeface="Lato"/>
                <a:sym typeface="Lato"/>
              </a:rPr>
              <a:t>In your own time:</a:t>
            </a:r>
            <a:endParaRPr b="1" i="1" sz="1200" u="none" cap="none" strike="noStrike">
              <a:solidFill>
                <a:srgbClr val="1789FC"/>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0" i="1" lang="en-GB" sz="1200" u="sng" cap="none" strike="noStrike">
                <a:solidFill>
                  <a:srgbClr val="F86624"/>
                </a:solidFill>
                <a:latin typeface="Lato"/>
                <a:ea typeface="Lato"/>
                <a:cs typeface="Lato"/>
                <a:sym typeface="Lato"/>
                <a:hlinkClick r:id="rId3">
                  <a:extLst>
                    <a:ext uri="{A12FA001-AC4F-418D-AE19-62706E023703}">
                      <ahyp:hlinkClr val="tx"/>
                    </a:ext>
                  </a:extLst>
                </a:hlinkClick>
              </a:rPr>
              <a:t>Read our Three I’s statement for more insight!</a:t>
            </a:r>
            <a:r>
              <a:rPr b="0" i="0" lang="en-GB" sz="1200" u="none" cap="none" strike="noStrike">
                <a:solidFill>
                  <a:srgbClr val="F86624"/>
                </a:solidFill>
                <a:latin typeface="Lato"/>
                <a:ea typeface="Lato"/>
                <a:cs typeface="Lato"/>
                <a:sym typeface="Lato"/>
              </a:rPr>
              <a:t>*</a:t>
            </a:r>
            <a:endParaRPr b="0" i="0" sz="1200" u="none" cap="none" strike="noStrike">
              <a:solidFill>
                <a:srgbClr val="F86624"/>
              </a:solidFill>
              <a:latin typeface="Lato"/>
              <a:ea typeface="Lato"/>
              <a:cs typeface="Lato"/>
              <a:sym typeface="Lato"/>
            </a:endParaRPr>
          </a:p>
        </p:txBody>
      </p:sp>
      <p:sp>
        <p:nvSpPr>
          <p:cNvPr id="111" name="Google Shape;111;p6"/>
          <p:cNvSpPr txBox="1"/>
          <p:nvPr/>
        </p:nvSpPr>
        <p:spPr>
          <a:xfrm>
            <a:off x="311700" y="4369050"/>
            <a:ext cx="42309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600"/>
              </a:spcAft>
              <a:buClr>
                <a:srgbClr val="000000"/>
              </a:buClr>
              <a:buSzPts val="800"/>
              <a:buFont typeface="Arial"/>
              <a:buNone/>
            </a:pPr>
            <a:r>
              <a:rPr b="0" i="1" lang="en-GB" sz="800" u="none" cap="none" strike="noStrike">
                <a:solidFill>
                  <a:schemeClr val="dk2"/>
                </a:solidFill>
                <a:latin typeface="Lato"/>
                <a:ea typeface="Lato"/>
                <a:cs typeface="Lato"/>
                <a:sym typeface="Lato"/>
              </a:rPr>
              <a:t>*To access the document, either an Art &amp; </a:t>
            </a:r>
            <a:r>
              <a:rPr i="1" lang="en-GB" sz="800">
                <a:solidFill>
                  <a:schemeClr val="dk2"/>
                </a:solidFill>
                <a:latin typeface="Lato"/>
                <a:ea typeface="Lato"/>
                <a:cs typeface="Lato"/>
                <a:sym typeface="Lato"/>
              </a:rPr>
              <a:t>D</a:t>
            </a:r>
            <a:r>
              <a:rPr b="0" i="1" lang="en-GB" sz="800" u="none" cap="none" strike="noStrike">
                <a:solidFill>
                  <a:schemeClr val="dk2"/>
                </a:solidFill>
                <a:latin typeface="Lato"/>
                <a:ea typeface="Lato"/>
                <a:cs typeface="Lato"/>
                <a:sym typeface="Lato"/>
              </a:rPr>
              <a:t>esign subscription or </a:t>
            </a:r>
            <a:r>
              <a:rPr b="0" i="1" lang="en-GB" sz="800" u="sng" cap="none" strike="noStrike">
                <a:solidFill>
                  <a:srgbClr val="F86624"/>
                </a:solidFill>
                <a:latin typeface="Lato"/>
                <a:ea typeface="Lato"/>
                <a:cs typeface="Lato"/>
                <a:sym typeface="Lato"/>
                <a:hlinkClick r:id="rId4">
                  <a:extLst>
                    <a:ext uri="{A12FA001-AC4F-418D-AE19-62706E023703}">
                      <ahyp:hlinkClr val="tx"/>
                    </a:ext>
                  </a:extLst>
                </a:hlinkClick>
              </a:rPr>
              <a:t>free trial</a:t>
            </a:r>
            <a:r>
              <a:rPr b="0" i="1" lang="en-GB" sz="800" u="none" cap="none" strike="noStrike">
                <a:solidFill>
                  <a:schemeClr val="dk2"/>
                </a:solidFill>
                <a:latin typeface="Lato"/>
                <a:ea typeface="Lato"/>
                <a:cs typeface="Lato"/>
                <a:sym typeface="Lato"/>
              </a:rPr>
              <a:t> is needed.</a:t>
            </a:r>
            <a:endParaRPr b="0" i="0" sz="1400" u="none" cap="none" strike="noStrike">
              <a:solidFill>
                <a:schemeClr val="dk1"/>
              </a:solidFill>
              <a:latin typeface="Arial"/>
              <a:ea typeface="Arial"/>
              <a:cs typeface="Arial"/>
              <a:sym typeface="Arial"/>
            </a:endParaRPr>
          </a:p>
        </p:txBody>
      </p:sp>
      <p:pic>
        <p:nvPicPr>
          <p:cNvPr id="112" name="Google Shape;112;p6"/>
          <p:cNvPicPr preferRelativeResize="0"/>
          <p:nvPr/>
        </p:nvPicPr>
        <p:blipFill rotWithShape="1">
          <a:blip r:embed="rId5">
            <a:alphaModFix/>
          </a:blip>
          <a:srcRect b="3471" l="1937" r="3068" t="3944"/>
          <a:stretch/>
        </p:blipFill>
        <p:spPr>
          <a:xfrm>
            <a:off x="4996525" y="1242400"/>
            <a:ext cx="2261524" cy="1493175"/>
          </a:xfrm>
          <a:prstGeom prst="rect">
            <a:avLst/>
          </a:prstGeom>
          <a:noFill/>
          <a:ln>
            <a:noFill/>
          </a:ln>
        </p:spPr>
      </p:pic>
      <p:pic>
        <p:nvPicPr>
          <p:cNvPr id="113" name="Google Shape;113;p6"/>
          <p:cNvPicPr preferRelativeResize="0"/>
          <p:nvPr/>
        </p:nvPicPr>
        <p:blipFill rotWithShape="1">
          <a:blip r:embed="rId6">
            <a:alphaModFix/>
          </a:blip>
          <a:srcRect b="0" l="0" r="0" t="11016"/>
          <a:stretch/>
        </p:blipFill>
        <p:spPr>
          <a:xfrm>
            <a:off x="4996525" y="2926975"/>
            <a:ext cx="2261525" cy="1519376"/>
          </a:xfrm>
          <a:prstGeom prst="rect">
            <a:avLst/>
          </a:prstGeom>
          <a:noFill/>
          <a:ln>
            <a:noFill/>
          </a:ln>
        </p:spPr>
      </p:pic>
      <p:pic>
        <p:nvPicPr>
          <p:cNvPr id="114" name="Google Shape;114;p6"/>
          <p:cNvPicPr preferRelativeResize="0"/>
          <p:nvPr/>
        </p:nvPicPr>
        <p:blipFill rotWithShape="1">
          <a:blip r:embed="rId7">
            <a:alphaModFix/>
          </a:blip>
          <a:srcRect b="0" l="0" r="0" t="0"/>
          <a:stretch/>
        </p:blipFill>
        <p:spPr>
          <a:xfrm rot="5400000">
            <a:off x="7227139" y="1462713"/>
            <a:ext cx="1793948" cy="1353326"/>
          </a:xfrm>
          <a:prstGeom prst="rect">
            <a:avLst/>
          </a:prstGeom>
          <a:noFill/>
          <a:ln>
            <a:noFill/>
          </a:ln>
        </p:spPr>
      </p:pic>
      <p:pic>
        <p:nvPicPr>
          <p:cNvPr id="115" name="Google Shape;115;p6" title="IMG_9930.jpeg"/>
          <p:cNvPicPr preferRelativeResize="0"/>
          <p:nvPr/>
        </p:nvPicPr>
        <p:blipFill rotWithShape="1">
          <a:blip r:embed="rId8">
            <a:alphaModFix/>
          </a:blip>
          <a:srcRect b="0" l="8753" r="8745" t="0"/>
          <a:stretch/>
        </p:blipFill>
        <p:spPr>
          <a:xfrm>
            <a:off x="7447450" y="3216059"/>
            <a:ext cx="1353324" cy="1230290"/>
          </a:xfrm>
          <a:prstGeom prst="rect">
            <a:avLst/>
          </a:prstGeom>
          <a:noFill/>
          <a:ln>
            <a:noFill/>
          </a:ln>
        </p:spPr>
      </p:pic>
      <p:sp>
        <p:nvSpPr>
          <p:cNvPr id="116" name="Google Shape;116;p6"/>
          <p:cNvSpPr txBox="1"/>
          <p:nvPr/>
        </p:nvSpPr>
        <p:spPr>
          <a:xfrm>
            <a:off x="5392950" y="301600"/>
            <a:ext cx="3526200" cy="9408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2200"/>
              <a:buFont typeface="Arial"/>
              <a:buNone/>
            </a:pPr>
            <a:r>
              <a:rPr b="0" i="0" lang="en-GB" sz="2200" u="none" cap="none" strike="noStrike">
                <a:solidFill>
                  <a:srgbClr val="F86624"/>
                </a:solidFill>
                <a:latin typeface="Pacifico"/>
                <a:ea typeface="Pacifico"/>
                <a:cs typeface="Pacifico"/>
                <a:sym typeface="Pacifico"/>
              </a:rPr>
              <a:t>“Every child is an artist”</a:t>
            </a:r>
            <a:endParaRPr b="0" i="0" sz="2200" u="none" cap="none" strike="noStrike">
              <a:solidFill>
                <a:srgbClr val="F86624"/>
              </a:solidFill>
              <a:latin typeface="Pacifico"/>
              <a:ea typeface="Pacifico"/>
              <a:cs typeface="Pacifico"/>
              <a:sym typeface="Pacifico"/>
            </a:endParaRPr>
          </a:p>
        </p:txBody>
      </p:sp>
      <p:sp>
        <p:nvSpPr>
          <p:cNvPr id="117" name="Google Shape;117;p6"/>
          <p:cNvSpPr txBox="1"/>
          <p:nvPr/>
        </p:nvSpPr>
        <p:spPr>
          <a:xfrm>
            <a:off x="7181850" y="727000"/>
            <a:ext cx="16305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rPr>
              <a:t>Pablo Picasso</a:t>
            </a:r>
            <a:endParaRPr b="0" i="0" sz="1400" u="none" cap="none" strike="noStrike">
              <a:solidFill>
                <a:srgbClr val="000000"/>
              </a:solidFill>
              <a:latin typeface="Lato"/>
              <a:ea typeface="Lato"/>
              <a:cs typeface="Lato"/>
              <a:sym typeface="Lato"/>
            </a:endParaRPr>
          </a:p>
        </p:txBody>
      </p:sp>
      <p:pic>
        <p:nvPicPr>
          <p:cNvPr id="118" name="Google Shape;118;p6"/>
          <p:cNvPicPr preferRelativeResize="0"/>
          <p:nvPr/>
        </p:nvPicPr>
        <p:blipFill rotWithShape="1">
          <a:blip r:embed="rId9">
            <a:alphaModFix/>
          </a:blip>
          <a:srcRect b="0" l="0" r="0" t="0"/>
          <a:stretch/>
        </p:blipFill>
        <p:spPr>
          <a:xfrm>
            <a:off x="353914" y="3799050"/>
            <a:ext cx="561830" cy="572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7"/>
          <p:cNvSpPr txBox="1"/>
          <p:nvPr/>
        </p:nvSpPr>
        <p:spPr>
          <a:xfrm>
            <a:off x="184650" y="1043525"/>
            <a:ext cx="5612400"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chemeClr val="dk2"/>
                </a:solidFill>
                <a:latin typeface="Lato"/>
                <a:ea typeface="Lato"/>
                <a:cs typeface="Lato"/>
                <a:sym typeface="Lato"/>
              </a:rPr>
              <a:t>Our pupil videos allow teachers to show techniques demonstrated by subject specialists. </a:t>
            </a:r>
            <a:endParaRPr b="0" i="0" sz="1600" u="none" cap="none" strike="noStrike">
              <a:solidFill>
                <a:schemeClr val="dk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chemeClr val="dk2"/>
                </a:solidFill>
                <a:latin typeface="Lato"/>
                <a:ea typeface="Lato"/>
                <a:cs typeface="Lato"/>
                <a:sym typeface="Lato"/>
              </a:rPr>
              <a:t>These videos not only help teachers deliver enjoyable lessons but also ensure the highest quality art education, inspiring pupils to take the lead in their artistic choices.</a:t>
            </a:r>
            <a:endParaRPr b="0" i="0" sz="1600" u="none" cap="none" strike="noStrike">
              <a:solidFill>
                <a:schemeClr val="dk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2"/>
              </a:solidFill>
              <a:latin typeface="Lato"/>
              <a:ea typeface="Lato"/>
              <a:cs typeface="Lato"/>
              <a:sym typeface="Lato"/>
            </a:endParaRPr>
          </a:p>
        </p:txBody>
      </p:sp>
      <p:sp>
        <p:nvSpPr>
          <p:cNvPr id="124" name="Google Shape;124;p7"/>
          <p:cNvSpPr txBox="1"/>
          <p:nvPr/>
        </p:nvSpPr>
        <p:spPr>
          <a:xfrm>
            <a:off x="6084475" y="4007325"/>
            <a:ext cx="2436000" cy="449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600"/>
              </a:spcAft>
              <a:buClr>
                <a:srgbClr val="000000"/>
              </a:buClr>
              <a:buSzPts val="800"/>
              <a:buFont typeface="Arial"/>
              <a:buNone/>
            </a:pPr>
            <a:r>
              <a:rPr b="0" i="1" lang="en-GB" sz="800" u="none" cap="none" strike="noStrike">
                <a:solidFill>
                  <a:schemeClr val="dk2"/>
                </a:solidFill>
                <a:latin typeface="Lato"/>
                <a:ea typeface="Lato"/>
                <a:cs typeface="Lato"/>
                <a:sym typeface="Lato"/>
              </a:rPr>
              <a:t>*To access the video, either an Art &amp; </a:t>
            </a:r>
            <a:r>
              <a:rPr i="1" lang="en-GB" sz="800">
                <a:solidFill>
                  <a:schemeClr val="dk2"/>
                </a:solidFill>
                <a:latin typeface="Lato"/>
                <a:ea typeface="Lato"/>
                <a:cs typeface="Lato"/>
                <a:sym typeface="Lato"/>
              </a:rPr>
              <a:t>D</a:t>
            </a:r>
            <a:r>
              <a:rPr b="0" i="1" lang="en-GB" sz="800" u="none" cap="none" strike="noStrike">
                <a:solidFill>
                  <a:schemeClr val="dk2"/>
                </a:solidFill>
                <a:latin typeface="Lato"/>
                <a:ea typeface="Lato"/>
                <a:cs typeface="Lato"/>
                <a:sym typeface="Lato"/>
              </a:rPr>
              <a:t>esign subscription or </a:t>
            </a:r>
            <a:r>
              <a:rPr b="0" i="1" lang="en-GB" sz="800" u="sng" cap="none" strike="noStrike">
                <a:solidFill>
                  <a:srgbClr val="F86624"/>
                </a:solidFill>
                <a:latin typeface="Lato"/>
                <a:ea typeface="Lato"/>
                <a:cs typeface="Lato"/>
                <a:sym typeface="Lato"/>
                <a:hlinkClick r:id="rId3">
                  <a:extLst>
                    <a:ext uri="{A12FA001-AC4F-418D-AE19-62706E023703}">
                      <ahyp:hlinkClr val="tx"/>
                    </a:ext>
                  </a:extLst>
                </a:hlinkClick>
              </a:rPr>
              <a:t>free trial</a:t>
            </a:r>
            <a:r>
              <a:rPr b="0" i="1" lang="en-GB" sz="800" u="none" cap="none" strike="noStrike">
                <a:solidFill>
                  <a:schemeClr val="dk2"/>
                </a:solidFill>
                <a:latin typeface="Lato"/>
                <a:ea typeface="Lato"/>
                <a:cs typeface="Lato"/>
                <a:sym typeface="Lato"/>
              </a:rPr>
              <a:t> is needed.</a:t>
            </a:r>
            <a:endParaRPr b="0" i="0" sz="1400" u="none" cap="none" strike="noStrike">
              <a:solidFill>
                <a:schemeClr val="dk1"/>
              </a:solidFill>
              <a:latin typeface="Arial"/>
              <a:ea typeface="Arial"/>
              <a:cs typeface="Arial"/>
              <a:sym typeface="Arial"/>
            </a:endParaRPr>
          </a:p>
        </p:txBody>
      </p:sp>
      <p:pic>
        <p:nvPicPr>
          <p:cNvPr id="125" name="Google Shape;125;p7"/>
          <p:cNvPicPr preferRelativeResize="0"/>
          <p:nvPr/>
        </p:nvPicPr>
        <p:blipFill rotWithShape="1">
          <a:blip r:embed="rId4">
            <a:alphaModFix/>
          </a:blip>
          <a:srcRect b="0" l="0" r="0" t="0"/>
          <a:stretch/>
        </p:blipFill>
        <p:spPr>
          <a:xfrm>
            <a:off x="259350" y="3010703"/>
            <a:ext cx="2378931" cy="1347415"/>
          </a:xfrm>
          <a:prstGeom prst="rect">
            <a:avLst/>
          </a:prstGeom>
          <a:noFill/>
          <a:ln>
            <a:noFill/>
          </a:ln>
        </p:spPr>
      </p:pic>
      <p:pic>
        <p:nvPicPr>
          <p:cNvPr id="126" name="Google Shape;126;p7"/>
          <p:cNvPicPr preferRelativeResize="0"/>
          <p:nvPr/>
        </p:nvPicPr>
        <p:blipFill rotWithShape="1">
          <a:blip r:embed="rId5">
            <a:alphaModFix/>
          </a:blip>
          <a:srcRect b="0" l="0" r="0" t="0"/>
          <a:stretch/>
        </p:blipFill>
        <p:spPr>
          <a:xfrm>
            <a:off x="967689" y="2793425"/>
            <a:ext cx="1352632" cy="1568525"/>
          </a:xfrm>
          <a:prstGeom prst="rect">
            <a:avLst/>
          </a:prstGeom>
          <a:noFill/>
          <a:ln>
            <a:noFill/>
          </a:ln>
        </p:spPr>
      </p:pic>
      <p:grpSp>
        <p:nvGrpSpPr>
          <p:cNvPr id="127" name="Google Shape;127;p7"/>
          <p:cNvGrpSpPr/>
          <p:nvPr/>
        </p:nvGrpSpPr>
        <p:grpSpPr>
          <a:xfrm>
            <a:off x="5937696" y="1115341"/>
            <a:ext cx="2827709" cy="1568485"/>
            <a:chOff x="292625" y="2867363"/>
            <a:chExt cx="2436000" cy="1351211"/>
          </a:xfrm>
        </p:grpSpPr>
        <p:pic>
          <p:nvPicPr>
            <p:cNvPr id="128" name="Google Shape;128;p7">
              <a:hlinkClick r:id="rId6"/>
            </p:cNvPr>
            <p:cNvPicPr preferRelativeResize="0"/>
            <p:nvPr/>
          </p:nvPicPr>
          <p:blipFill rotWithShape="1">
            <a:blip r:embed="rId7">
              <a:alphaModFix/>
            </a:blip>
            <a:srcRect b="0" l="0" r="0" t="0"/>
            <a:stretch/>
          </p:blipFill>
          <p:spPr>
            <a:xfrm>
              <a:off x="292625" y="2867363"/>
              <a:ext cx="2436000" cy="1351200"/>
            </a:xfrm>
            <a:prstGeom prst="roundRect">
              <a:avLst>
                <a:gd fmla="val 2233" name="adj"/>
              </a:avLst>
            </a:prstGeom>
            <a:noFill/>
            <a:ln cap="flat" cmpd="sng" w="28575">
              <a:solidFill>
                <a:srgbClr val="F86624"/>
              </a:solidFill>
              <a:prstDash val="solid"/>
              <a:round/>
              <a:headEnd len="sm" w="sm" type="none"/>
              <a:tailEnd len="sm" w="sm" type="none"/>
            </a:ln>
          </p:spPr>
        </p:pic>
        <p:pic>
          <p:nvPicPr>
            <p:cNvPr id="129" name="Google Shape;129;p7"/>
            <p:cNvPicPr preferRelativeResize="0"/>
            <p:nvPr/>
          </p:nvPicPr>
          <p:blipFill rotWithShape="1">
            <a:blip r:embed="rId5">
              <a:alphaModFix/>
            </a:blip>
            <a:srcRect b="0" l="0" r="0" t="0"/>
            <a:stretch/>
          </p:blipFill>
          <p:spPr>
            <a:xfrm>
              <a:off x="928013" y="2867375"/>
              <a:ext cx="1165219" cy="1351199"/>
            </a:xfrm>
            <a:prstGeom prst="rect">
              <a:avLst/>
            </a:prstGeom>
            <a:noFill/>
            <a:ln>
              <a:noFill/>
            </a:ln>
          </p:spPr>
        </p:pic>
      </p:grpSp>
      <p:sp>
        <p:nvSpPr>
          <p:cNvPr id="130" name="Google Shape;130;p7"/>
          <p:cNvSpPr txBox="1"/>
          <p:nvPr/>
        </p:nvSpPr>
        <p:spPr>
          <a:xfrm>
            <a:off x="5672450" y="3397925"/>
            <a:ext cx="33582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dk2"/>
                </a:solidFill>
                <a:latin typeface="Lato"/>
                <a:ea typeface="Lato"/>
                <a:cs typeface="Lato"/>
                <a:sym typeface="Lato"/>
              </a:rPr>
              <a:t>See for yourself - </a:t>
            </a:r>
            <a:endParaRPr b="1" i="0" sz="1600" u="none" cap="none" strike="noStrike">
              <a:solidFill>
                <a:schemeClr val="dk2"/>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dk2"/>
                </a:solidFill>
                <a:latin typeface="Lato"/>
                <a:ea typeface="Lato"/>
                <a:cs typeface="Lato"/>
                <a:sym typeface="Lato"/>
              </a:rPr>
              <a:t>watch our </a:t>
            </a:r>
            <a:r>
              <a:rPr b="0" i="0" lang="en-GB" sz="1600" u="sng" cap="none" strike="noStrike">
                <a:solidFill>
                  <a:srgbClr val="F86624"/>
                </a:solidFill>
                <a:latin typeface="Lato"/>
                <a:ea typeface="Lato"/>
                <a:cs typeface="Lato"/>
                <a:sym typeface="Lato"/>
                <a:hlinkClick r:id="rId8">
                  <a:extLst>
                    <a:ext uri="{A12FA001-AC4F-418D-AE19-62706E023703}">
                      <ahyp:hlinkClr val="tx"/>
                    </a:ext>
                  </a:extLst>
                </a:hlinkClick>
              </a:rPr>
              <a:t>Y2 Painting video</a:t>
            </a:r>
            <a:r>
              <a:rPr b="0" i="0" lang="en-GB" sz="1600" u="sng" cap="none" strike="noStrike">
                <a:solidFill>
                  <a:srgbClr val="F86624"/>
                </a:solidFill>
                <a:latin typeface="Lato"/>
                <a:ea typeface="Lato"/>
                <a:cs typeface="Lato"/>
                <a:sym typeface="Lato"/>
              </a:rPr>
              <a:t>!</a:t>
            </a:r>
            <a:r>
              <a:rPr b="0" i="0" lang="en-GB" sz="1600" u="none" cap="none" strike="noStrike">
                <a:solidFill>
                  <a:schemeClr val="dk2"/>
                </a:solidFill>
                <a:latin typeface="Lato"/>
                <a:ea typeface="Lato"/>
                <a:cs typeface="Lato"/>
                <a:sym typeface="Lato"/>
              </a:rPr>
              <a:t>*</a:t>
            </a:r>
            <a:endParaRPr b="0" i="0" sz="1600" u="none" cap="none" strike="noStrike">
              <a:solidFill>
                <a:srgbClr val="000000"/>
              </a:solidFill>
              <a:latin typeface="Arial"/>
              <a:ea typeface="Arial"/>
              <a:cs typeface="Arial"/>
              <a:sym typeface="Arial"/>
            </a:endParaRPr>
          </a:p>
        </p:txBody>
      </p:sp>
      <p:grpSp>
        <p:nvGrpSpPr>
          <p:cNvPr id="131" name="Google Shape;131;p7"/>
          <p:cNvGrpSpPr/>
          <p:nvPr/>
        </p:nvGrpSpPr>
        <p:grpSpPr>
          <a:xfrm>
            <a:off x="2818882" y="3010624"/>
            <a:ext cx="2432185" cy="1351185"/>
            <a:chOff x="3239025" y="2788975"/>
            <a:chExt cx="2831414" cy="1572975"/>
          </a:xfrm>
        </p:grpSpPr>
        <p:pic>
          <p:nvPicPr>
            <p:cNvPr id="132" name="Google Shape;132;p7"/>
            <p:cNvPicPr preferRelativeResize="0"/>
            <p:nvPr/>
          </p:nvPicPr>
          <p:blipFill rotWithShape="1">
            <a:blip r:embed="rId9">
              <a:alphaModFix/>
            </a:blip>
            <a:srcRect b="0" l="0" r="0" t="0"/>
            <a:stretch/>
          </p:blipFill>
          <p:spPr>
            <a:xfrm>
              <a:off x="3239025" y="2788975"/>
              <a:ext cx="2831414" cy="1572975"/>
            </a:xfrm>
            <a:prstGeom prst="rect">
              <a:avLst/>
            </a:prstGeom>
            <a:noFill/>
            <a:ln>
              <a:noFill/>
            </a:ln>
          </p:spPr>
        </p:pic>
        <p:pic>
          <p:nvPicPr>
            <p:cNvPr id="133" name="Google Shape;133;p7"/>
            <p:cNvPicPr preferRelativeResize="0"/>
            <p:nvPr/>
          </p:nvPicPr>
          <p:blipFill rotWithShape="1">
            <a:blip r:embed="rId5">
              <a:alphaModFix/>
            </a:blip>
            <a:srcRect b="0" l="0" r="0" t="0"/>
            <a:stretch/>
          </p:blipFill>
          <p:spPr>
            <a:xfrm>
              <a:off x="3978414" y="2788975"/>
              <a:ext cx="1352632" cy="1568525"/>
            </a:xfrm>
            <a:prstGeom prst="rect">
              <a:avLst/>
            </a:prstGeom>
            <a:noFill/>
            <a:ln>
              <a:noFill/>
            </a:ln>
          </p:spPr>
        </p:pic>
      </p:grpSp>
      <p:sp>
        <p:nvSpPr>
          <p:cNvPr id="134" name="Google Shape;134;p7"/>
          <p:cNvSpPr/>
          <p:nvPr/>
        </p:nvSpPr>
        <p:spPr>
          <a:xfrm>
            <a:off x="7106125" y="2869625"/>
            <a:ext cx="392700" cy="530400"/>
          </a:xfrm>
          <a:prstGeom prst="upArrow">
            <a:avLst>
              <a:gd fmla="val 50000" name="adj1"/>
              <a:gd fmla="val 50000" name="adj2"/>
            </a:avLst>
          </a:prstGeom>
          <a:solidFill>
            <a:srgbClr val="F8662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135" name="Google Shape;135;p7"/>
          <p:cNvSpPr/>
          <p:nvPr/>
        </p:nvSpPr>
        <p:spPr>
          <a:xfrm>
            <a:off x="347271" y="567550"/>
            <a:ext cx="3510300" cy="117000"/>
          </a:xfrm>
          <a:prstGeom prst="roundRect">
            <a:avLst>
              <a:gd fmla="val 50000" name="adj"/>
            </a:avLst>
          </a:prstGeom>
          <a:solidFill>
            <a:srgbClr val="FFEA28"/>
          </a:solidFill>
          <a:ln>
            <a:noFill/>
          </a:ln>
        </p:spPr>
        <p:txBody>
          <a:bodyPr anchorCtr="0" anchor="ctr" bIns="79125" lIns="79125" spcFirstLastPara="1" rIns="79125" wrap="square" tIns="791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6" name="Google Shape;136;p7"/>
          <p:cNvSpPr txBox="1"/>
          <p:nvPr>
            <p:ph type="title"/>
          </p:nvPr>
        </p:nvSpPr>
        <p:spPr>
          <a:xfrm>
            <a:off x="260850" y="1515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3000"/>
              <a:buNone/>
            </a:pPr>
            <a:r>
              <a:rPr b="0" lang="en-GB">
                <a:latin typeface="Caveat SemiBold"/>
                <a:ea typeface="Caveat SemiBold"/>
                <a:cs typeface="Caveat SemiBold"/>
                <a:sym typeface="Caveat SemiBold"/>
              </a:rPr>
              <a:t>Easy-to-follow demo videos</a:t>
            </a:r>
            <a:endParaRPr b="0">
              <a:latin typeface="Caveat SemiBold"/>
              <a:ea typeface="Caveat SemiBold"/>
              <a:cs typeface="Caveat SemiBold"/>
              <a:sym typeface="Caveat SemiBold"/>
            </a:endParaRPr>
          </a:p>
          <a:p>
            <a:pPr indent="0" lvl="0" marL="0" rtl="0" algn="l">
              <a:lnSpc>
                <a:spcPct val="115000"/>
              </a:lnSpc>
              <a:spcBef>
                <a:spcPts val="0"/>
              </a:spcBef>
              <a:spcAft>
                <a:spcPts val="0"/>
              </a:spcAft>
              <a:buSzPts val="3000"/>
              <a:buNone/>
            </a:pPr>
            <a:r>
              <a:t/>
            </a:r>
            <a:endParaRPr b="0">
              <a:latin typeface="Caveat SemiBold"/>
              <a:ea typeface="Caveat SemiBold"/>
              <a:cs typeface="Caveat SemiBold"/>
              <a:sym typeface="Caveat SemiBold"/>
            </a:endParaRPr>
          </a:p>
          <a:p>
            <a:pPr indent="0" lvl="0" marL="0" rtl="0" algn="l">
              <a:lnSpc>
                <a:spcPct val="115000"/>
              </a:lnSpc>
              <a:spcBef>
                <a:spcPts val="0"/>
              </a:spcBef>
              <a:spcAft>
                <a:spcPts val="0"/>
              </a:spcAft>
              <a:buSzPts val="3000"/>
              <a:buNone/>
            </a:pPr>
            <a:r>
              <a:t/>
            </a:r>
            <a:endParaRPr b="0">
              <a:latin typeface="Caveat SemiBold"/>
              <a:ea typeface="Caveat SemiBold"/>
              <a:cs typeface="Caveat SemiBold"/>
              <a:sym typeface="Caveat SemiBo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40" name="Shape 140"/>
        <p:cNvGrpSpPr/>
        <p:nvPr/>
      </p:nvGrpSpPr>
      <p:grpSpPr>
        <a:xfrm>
          <a:off x="0" y="0"/>
          <a:ext cx="0" cy="0"/>
          <a:chOff x="0" y="0"/>
          <a:chExt cx="0" cy="0"/>
        </a:xfrm>
      </p:grpSpPr>
      <p:sp>
        <p:nvSpPr>
          <p:cNvPr id="141" name="Google Shape;141;p8"/>
          <p:cNvSpPr/>
          <p:nvPr/>
        </p:nvSpPr>
        <p:spPr>
          <a:xfrm>
            <a:off x="347275" y="567550"/>
            <a:ext cx="3106500" cy="117000"/>
          </a:xfrm>
          <a:prstGeom prst="roundRect">
            <a:avLst>
              <a:gd fmla="val 50000" name="adj"/>
            </a:avLst>
          </a:prstGeom>
          <a:solidFill>
            <a:srgbClr val="FFEA28"/>
          </a:solidFill>
          <a:ln>
            <a:noFill/>
          </a:ln>
        </p:spPr>
        <p:txBody>
          <a:bodyPr anchorCtr="0" anchor="ctr" bIns="79125" lIns="79125" spcFirstLastPara="1" rIns="79125" wrap="square" tIns="791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42" name="Google Shape;142;p8"/>
          <p:cNvSpPr txBox="1"/>
          <p:nvPr>
            <p:ph type="title"/>
          </p:nvPr>
        </p:nvSpPr>
        <p:spPr>
          <a:xfrm>
            <a:off x="311700" y="167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3000"/>
              <a:buNone/>
            </a:pPr>
            <a:r>
              <a:rPr b="0" lang="en-GB">
                <a:latin typeface="Caveat SemiBold"/>
                <a:ea typeface="Caveat SemiBold"/>
                <a:cs typeface="Caveat SemiBold"/>
                <a:sym typeface="Caveat SemiBold"/>
              </a:rPr>
              <a:t>Videos to support CPD </a:t>
            </a:r>
            <a:endParaRPr b="0">
              <a:latin typeface="Caveat SemiBold"/>
              <a:ea typeface="Caveat SemiBold"/>
              <a:cs typeface="Caveat SemiBold"/>
              <a:sym typeface="Caveat SemiBold"/>
            </a:endParaRPr>
          </a:p>
          <a:p>
            <a:pPr indent="0" lvl="0" marL="0" rtl="0" algn="l">
              <a:lnSpc>
                <a:spcPct val="115000"/>
              </a:lnSpc>
              <a:spcBef>
                <a:spcPts val="0"/>
              </a:spcBef>
              <a:spcAft>
                <a:spcPts val="0"/>
              </a:spcAft>
              <a:buSzPts val="3000"/>
              <a:buNone/>
            </a:pPr>
            <a:r>
              <a:t/>
            </a:r>
            <a:endParaRPr b="0">
              <a:latin typeface="Caveat SemiBold"/>
              <a:ea typeface="Caveat SemiBold"/>
              <a:cs typeface="Caveat SemiBold"/>
              <a:sym typeface="Caveat SemiBold"/>
            </a:endParaRPr>
          </a:p>
          <a:p>
            <a:pPr indent="0" lvl="0" marL="0" rtl="0" algn="l">
              <a:lnSpc>
                <a:spcPct val="115000"/>
              </a:lnSpc>
              <a:spcBef>
                <a:spcPts val="0"/>
              </a:spcBef>
              <a:spcAft>
                <a:spcPts val="0"/>
              </a:spcAft>
              <a:buSzPts val="3000"/>
              <a:buNone/>
            </a:pPr>
            <a:r>
              <a:t/>
            </a:r>
            <a:endParaRPr b="0">
              <a:latin typeface="Caveat SemiBold"/>
              <a:ea typeface="Caveat SemiBold"/>
              <a:cs typeface="Caveat SemiBold"/>
              <a:sym typeface="Caveat SemiBold"/>
            </a:endParaRPr>
          </a:p>
        </p:txBody>
      </p:sp>
      <p:sp>
        <p:nvSpPr>
          <p:cNvPr id="143" name="Google Shape;143;p8"/>
          <p:cNvSpPr txBox="1"/>
          <p:nvPr>
            <p:ph idx="1" type="body"/>
          </p:nvPr>
        </p:nvSpPr>
        <p:spPr>
          <a:xfrm>
            <a:off x="311700" y="1322525"/>
            <a:ext cx="3919200" cy="2373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700"/>
              <a:buNone/>
            </a:pPr>
            <a:r>
              <a:rPr lang="en-GB" sz="1600"/>
              <a:t>Each unit features bite-sized teacher videos for subject knowledge development and CPD support. </a:t>
            </a:r>
            <a:endParaRPr sz="1600"/>
          </a:p>
          <a:p>
            <a:pPr indent="0" lvl="0" marL="0" rtl="0" algn="l">
              <a:lnSpc>
                <a:spcPct val="115000"/>
              </a:lnSpc>
              <a:spcBef>
                <a:spcPts val="1600"/>
              </a:spcBef>
              <a:spcAft>
                <a:spcPts val="0"/>
              </a:spcAft>
              <a:buSzPts val="1700"/>
              <a:buNone/>
            </a:pPr>
            <a:r>
              <a:rPr lang="en-GB" sz="1600"/>
              <a:t>These videos provide guidance, address misconceptions, offer solutions for potential pitfalls, and demonstrate specific technique skills.</a:t>
            </a:r>
            <a:endParaRPr sz="1600"/>
          </a:p>
          <a:p>
            <a:pPr indent="0" lvl="0" marL="0" rtl="0" algn="l">
              <a:lnSpc>
                <a:spcPct val="115000"/>
              </a:lnSpc>
              <a:spcBef>
                <a:spcPts val="1600"/>
              </a:spcBef>
              <a:spcAft>
                <a:spcPts val="1600"/>
              </a:spcAft>
              <a:buSzPts val="1700"/>
              <a:buNone/>
            </a:pPr>
            <a:r>
              <a:t/>
            </a:r>
            <a:endParaRPr sz="1600"/>
          </a:p>
        </p:txBody>
      </p:sp>
      <p:pic>
        <p:nvPicPr>
          <p:cNvPr id="144" name="Google Shape;144;p8"/>
          <p:cNvPicPr preferRelativeResize="0"/>
          <p:nvPr/>
        </p:nvPicPr>
        <p:blipFill rotWithShape="1">
          <a:blip r:embed="rId3">
            <a:alphaModFix/>
          </a:blip>
          <a:srcRect b="0" l="0" r="0" t="0"/>
          <a:stretch/>
        </p:blipFill>
        <p:spPr>
          <a:xfrm rot="-10">
            <a:off x="4456550" y="979668"/>
            <a:ext cx="4431375" cy="2468974"/>
          </a:xfrm>
          <a:prstGeom prst="rect">
            <a:avLst/>
          </a:prstGeom>
          <a:noFill/>
          <a:ln>
            <a:noFill/>
          </a:ln>
        </p:spPr>
      </p:pic>
      <p:sp>
        <p:nvSpPr>
          <p:cNvPr id="145" name="Google Shape;145;p8"/>
          <p:cNvSpPr txBox="1"/>
          <p:nvPr/>
        </p:nvSpPr>
        <p:spPr>
          <a:xfrm>
            <a:off x="4456550" y="451600"/>
            <a:ext cx="44313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1" lang="en-GB" sz="1400" u="none" cap="none" strike="noStrike">
                <a:solidFill>
                  <a:schemeClr val="dk2"/>
                </a:solidFill>
                <a:latin typeface="Lato"/>
                <a:ea typeface="Lato"/>
                <a:cs typeface="Lato"/>
                <a:sym typeface="Lato"/>
              </a:rPr>
              <a:t>This video is from our </a:t>
            </a:r>
            <a:r>
              <a:rPr b="0" i="1" lang="en-GB" sz="1400" u="sng" cap="none" strike="noStrike">
                <a:solidFill>
                  <a:srgbClr val="F86624"/>
                </a:solidFill>
                <a:latin typeface="Lato"/>
                <a:ea typeface="Lato"/>
                <a:cs typeface="Lato"/>
                <a:sym typeface="Lato"/>
                <a:hlinkClick r:id="rId4">
                  <a:extLst>
                    <a:ext uri="{A12FA001-AC4F-418D-AE19-62706E023703}">
                      <ahyp:hlinkClr val="tx"/>
                    </a:ext>
                  </a:extLst>
                </a:hlinkClick>
              </a:rPr>
              <a:t>Year 6 Drawing</a:t>
            </a:r>
            <a:r>
              <a:rPr b="0" i="1" lang="en-GB" sz="1400" u="none" cap="none" strike="noStrike">
                <a:solidFill>
                  <a:schemeClr val="dk2"/>
                </a:solidFill>
                <a:latin typeface="Lato"/>
                <a:ea typeface="Lato"/>
                <a:cs typeface="Lato"/>
                <a:sym typeface="Lato"/>
              </a:rPr>
              <a:t> unit.</a:t>
            </a:r>
            <a:endParaRPr b="0" i="1" sz="1400" u="none" cap="none" strike="noStrike">
              <a:solidFill>
                <a:schemeClr val="dk2"/>
              </a:solidFill>
              <a:latin typeface="Lato"/>
              <a:ea typeface="Lato"/>
              <a:cs typeface="Lato"/>
              <a:sym typeface="Lato"/>
            </a:endParaRPr>
          </a:p>
        </p:txBody>
      </p:sp>
      <p:sp>
        <p:nvSpPr>
          <p:cNvPr id="146" name="Google Shape;146;p8"/>
          <p:cNvSpPr txBox="1"/>
          <p:nvPr/>
        </p:nvSpPr>
        <p:spPr>
          <a:xfrm>
            <a:off x="4778025" y="4406050"/>
            <a:ext cx="39891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600"/>
              </a:spcAft>
              <a:buClr>
                <a:srgbClr val="000000"/>
              </a:buClr>
              <a:buSzPts val="800"/>
              <a:buFont typeface="Arial"/>
              <a:buNone/>
            </a:pPr>
            <a:r>
              <a:rPr b="0" i="1" lang="en-GB" sz="800" u="none" cap="none" strike="noStrike">
                <a:solidFill>
                  <a:srgbClr val="595959"/>
                </a:solidFill>
                <a:latin typeface="Lato"/>
                <a:ea typeface="Lato"/>
                <a:cs typeface="Lato"/>
                <a:sym typeface="Lato"/>
              </a:rPr>
              <a:t>*To access the video, either an Art &amp; </a:t>
            </a:r>
            <a:r>
              <a:rPr i="1" lang="en-GB" sz="800">
                <a:solidFill>
                  <a:srgbClr val="595959"/>
                </a:solidFill>
                <a:latin typeface="Lato"/>
                <a:ea typeface="Lato"/>
                <a:cs typeface="Lato"/>
                <a:sym typeface="Lato"/>
              </a:rPr>
              <a:t>D</a:t>
            </a:r>
            <a:r>
              <a:rPr b="0" i="1" lang="en-GB" sz="800" u="none" cap="none" strike="noStrike">
                <a:solidFill>
                  <a:srgbClr val="595959"/>
                </a:solidFill>
                <a:latin typeface="Lato"/>
                <a:ea typeface="Lato"/>
                <a:cs typeface="Lato"/>
                <a:sym typeface="Lato"/>
              </a:rPr>
              <a:t>esign subscription or </a:t>
            </a:r>
            <a:r>
              <a:rPr b="0" i="1" lang="en-GB" sz="800" u="sng" cap="none" strike="noStrike">
                <a:solidFill>
                  <a:srgbClr val="F86624"/>
                </a:solidFill>
                <a:latin typeface="Lato"/>
                <a:ea typeface="Lato"/>
                <a:cs typeface="Lato"/>
                <a:sym typeface="Lato"/>
                <a:hlinkClick r:id="rId5">
                  <a:extLst>
                    <a:ext uri="{A12FA001-AC4F-418D-AE19-62706E023703}">
                      <ahyp:hlinkClr val="tx"/>
                    </a:ext>
                  </a:extLst>
                </a:hlinkClick>
              </a:rPr>
              <a:t>free trial</a:t>
            </a:r>
            <a:r>
              <a:rPr b="0" i="1" lang="en-GB" sz="800" u="none" cap="none" strike="noStrike">
                <a:solidFill>
                  <a:srgbClr val="595959"/>
                </a:solidFill>
                <a:latin typeface="Lato"/>
                <a:ea typeface="Lato"/>
                <a:cs typeface="Lato"/>
                <a:sym typeface="Lato"/>
              </a:rPr>
              <a:t> is needed.</a:t>
            </a:r>
            <a:endParaRPr b="0" i="0" sz="1400" u="none" cap="none" strike="noStrike">
              <a:solidFill>
                <a:srgbClr val="000000"/>
              </a:solidFill>
              <a:latin typeface="Arial"/>
              <a:ea typeface="Arial"/>
              <a:cs typeface="Arial"/>
              <a:sym typeface="Arial"/>
            </a:endParaRPr>
          </a:p>
        </p:txBody>
      </p:sp>
      <p:pic>
        <p:nvPicPr>
          <p:cNvPr id="147" name="Google Shape;147;p8"/>
          <p:cNvPicPr preferRelativeResize="0"/>
          <p:nvPr/>
        </p:nvPicPr>
        <p:blipFill rotWithShape="1">
          <a:blip r:embed="rId6">
            <a:alphaModFix/>
          </a:blip>
          <a:srcRect b="0" l="0" r="0" t="0"/>
          <a:stretch/>
        </p:blipFill>
        <p:spPr>
          <a:xfrm>
            <a:off x="5707992" y="979650"/>
            <a:ext cx="2129173" cy="2469001"/>
          </a:xfrm>
          <a:prstGeom prst="rect">
            <a:avLst/>
          </a:prstGeom>
          <a:noFill/>
          <a:ln>
            <a:noFill/>
          </a:ln>
        </p:spPr>
      </p:pic>
      <p:sp>
        <p:nvSpPr>
          <p:cNvPr id="148" name="Google Shape;148;p8"/>
          <p:cNvSpPr txBox="1"/>
          <p:nvPr/>
        </p:nvSpPr>
        <p:spPr>
          <a:xfrm>
            <a:off x="4456550" y="3776275"/>
            <a:ext cx="44313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dk2"/>
                </a:solidFill>
                <a:latin typeface="Lato"/>
                <a:ea typeface="Lato"/>
                <a:cs typeface="Lato"/>
                <a:sym typeface="Lato"/>
              </a:rPr>
              <a:t>Experience the confidence boost</a:t>
            </a:r>
            <a:endParaRPr b="0" i="0" sz="1600" u="none" cap="none" strike="noStrike">
              <a:solidFill>
                <a:schemeClr val="dk2"/>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dk2"/>
                </a:solidFill>
                <a:latin typeface="Lato"/>
                <a:ea typeface="Lato"/>
                <a:cs typeface="Lato"/>
                <a:sym typeface="Lato"/>
              </a:rPr>
              <a:t>yourself – </a:t>
            </a:r>
            <a:r>
              <a:rPr b="0" i="0" lang="en-GB" sz="1600" u="sng" cap="none" strike="noStrike">
                <a:solidFill>
                  <a:srgbClr val="F86624"/>
                </a:solidFill>
                <a:latin typeface="Lato"/>
                <a:ea typeface="Lato"/>
                <a:cs typeface="Lato"/>
                <a:sym typeface="Lato"/>
                <a:hlinkClick r:id="rId7">
                  <a:extLst>
                    <a:ext uri="{A12FA001-AC4F-418D-AE19-62706E023703}">
                      <ahyp:hlinkClr val="tx"/>
                    </a:ext>
                  </a:extLst>
                </a:hlinkClick>
              </a:rPr>
              <a:t>watch the video</a:t>
            </a:r>
            <a:r>
              <a:rPr b="0" i="0" lang="en-GB" sz="1600" u="sng" cap="none" strike="noStrike">
                <a:solidFill>
                  <a:srgbClr val="F86624"/>
                </a:solidFill>
                <a:latin typeface="Lato"/>
                <a:ea typeface="Lato"/>
                <a:cs typeface="Lato"/>
                <a:sym typeface="Lato"/>
              </a:rPr>
              <a:t>!</a:t>
            </a:r>
            <a:r>
              <a:rPr b="0" i="0" lang="en-GB" sz="1600" u="none" cap="none" strike="noStrike">
                <a:solidFill>
                  <a:schemeClr val="dk2"/>
                </a:solidFill>
                <a:latin typeface="Lato"/>
                <a:ea typeface="Lato"/>
                <a:cs typeface="Lato"/>
                <a:sym typeface="Lato"/>
              </a:rPr>
              <a:t>*</a:t>
            </a:r>
            <a:endParaRPr b="0" i="0" sz="1400" u="none" cap="none" strike="noStrike">
              <a:solidFill>
                <a:srgbClr val="000000"/>
              </a:solidFill>
              <a:latin typeface="Arial"/>
              <a:ea typeface="Arial"/>
              <a:cs typeface="Arial"/>
              <a:sym typeface="Arial"/>
            </a:endParaRPr>
          </a:p>
        </p:txBody>
      </p:sp>
      <p:sp>
        <p:nvSpPr>
          <p:cNvPr id="149" name="Google Shape;149;p8"/>
          <p:cNvSpPr/>
          <p:nvPr/>
        </p:nvSpPr>
        <p:spPr>
          <a:xfrm>
            <a:off x="6576225" y="3319600"/>
            <a:ext cx="392700" cy="530400"/>
          </a:xfrm>
          <a:prstGeom prst="upArrow">
            <a:avLst>
              <a:gd fmla="val 50000" name="adj1"/>
              <a:gd fmla="val 50000" name="adj2"/>
            </a:avLst>
          </a:prstGeom>
          <a:solidFill>
            <a:srgbClr val="F8662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53" name="Shape 153"/>
        <p:cNvGrpSpPr/>
        <p:nvPr/>
      </p:nvGrpSpPr>
      <p:grpSpPr>
        <a:xfrm>
          <a:off x="0" y="0"/>
          <a:ext cx="0" cy="0"/>
          <a:chOff x="0" y="0"/>
          <a:chExt cx="0" cy="0"/>
        </a:xfrm>
      </p:grpSpPr>
      <p:sp>
        <p:nvSpPr>
          <p:cNvPr id="154" name="Google Shape;154;g28a4f0a6c82_0_0"/>
          <p:cNvSpPr/>
          <p:nvPr/>
        </p:nvSpPr>
        <p:spPr>
          <a:xfrm>
            <a:off x="347278" y="567550"/>
            <a:ext cx="5754300" cy="117000"/>
          </a:xfrm>
          <a:prstGeom prst="roundRect">
            <a:avLst>
              <a:gd fmla="val 50000" name="adj"/>
            </a:avLst>
          </a:prstGeom>
          <a:solidFill>
            <a:srgbClr val="FFEA28"/>
          </a:solidFill>
          <a:ln>
            <a:noFill/>
          </a:ln>
        </p:spPr>
        <p:txBody>
          <a:bodyPr anchorCtr="0" anchor="ctr" bIns="79125" lIns="79125" spcFirstLastPara="1" rIns="79125" wrap="square" tIns="791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55" name="Google Shape;155;g28a4f0a6c82_0_0"/>
          <p:cNvSpPr txBox="1"/>
          <p:nvPr>
            <p:ph type="title"/>
          </p:nvPr>
        </p:nvSpPr>
        <p:spPr>
          <a:xfrm>
            <a:off x="311700" y="17617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GB"/>
              <a:t>Case study - Barton Moss Primary School</a:t>
            </a:r>
            <a:endParaRPr/>
          </a:p>
        </p:txBody>
      </p:sp>
      <p:sp>
        <p:nvSpPr>
          <p:cNvPr id="156" name="Google Shape;156;g28a4f0a6c82_0_0"/>
          <p:cNvSpPr/>
          <p:nvPr/>
        </p:nvSpPr>
        <p:spPr>
          <a:xfrm>
            <a:off x="831375" y="995525"/>
            <a:ext cx="3329400" cy="2295600"/>
          </a:xfrm>
          <a:prstGeom prst="wedgeRoundRectCallout">
            <a:avLst>
              <a:gd fmla="val -33008" name="adj1"/>
              <a:gd fmla="val 66068" name="adj2"/>
              <a:gd fmla="val 0" name="adj3"/>
            </a:avLst>
          </a:prstGeom>
          <a:solidFill>
            <a:srgbClr val="F28B5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157" name="Google Shape;157;g28a4f0a6c82_0_0"/>
          <p:cNvSpPr txBox="1"/>
          <p:nvPr/>
        </p:nvSpPr>
        <p:spPr>
          <a:xfrm>
            <a:off x="1050676" y="1209650"/>
            <a:ext cx="3178800" cy="18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50"/>
              <a:buFont typeface="Arial"/>
              <a:buNone/>
            </a:pPr>
            <a:r>
              <a:rPr b="0" i="1" lang="en-GB" sz="1550" u="none" cap="none" strike="noStrike">
                <a:solidFill>
                  <a:schemeClr val="lt1"/>
                </a:solidFill>
                <a:latin typeface="Lato"/>
                <a:ea typeface="Lato"/>
                <a:cs typeface="Lato"/>
                <a:sym typeface="Lato"/>
              </a:rPr>
              <a:t>“Kapow Primary has transformed </a:t>
            </a:r>
            <a:endParaRPr b="0" i="1" sz="155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50"/>
              <a:buFont typeface="Arial"/>
              <a:buNone/>
            </a:pPr>
            <a:r>
              <a:rPr b="0" i="1" lang="en-GB" sz="1550" u="none" cap="none" strike="noStrike">
                <a:solidFill>
                  <a:schemeClr val="lt1"/>
                </a:solidFill>
                <a:latin typeface="Lato"/>
                <a:ea typeface="Lato"/>
                <a:cs typeface="Lato"/>
                <a:sym typeface="Lato"/>
              </a:rPr>
              <a:t>art at Barton Moss. We now have </a:t>
            </a:r>
            <a:endParaRPr b="0" i="1" sz="155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50"/>
              <a:buFont typeface="Arial"/>
              <a:buNone/>
            </a:pPr>
            <a:r>
              <a:rPr b="0" i="1" lang="en-GB" sz="1550" u="none" cap="none" strike="noStrike">
                <a:solidFill>
                  <a:schemeClr val="lt1"/>
                </a:solidFill>
                <a:latin typeface="Lato"/>
                <a:ea typeface="Lato"/>
                <a:cs typeface="Lato"/>
                <a:sym typeface="Lato"/>
              </a:rPr>
              <a:t>an exciting, creative and inspiring curriculum with clear skills progression across the school. </a:t>
            </a:r>
            <a:endParaRPr b="0" i="1" sz="155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50"/>
              <a:buFont typeface="Arial"/>
              <a:buNone/>
            </a:pPr>
            <a:r>
              <a:rPr b="0" i="1" lang="en-GB" sz="1550" u="none" cap="none" strike="noStrike">
                <a:solidFill>
                  <a:schemeClr val="lt1"/>
                </a:solidFill>
                <a:latin typeface="Lato"/>
                <a:ea typeface="Lato"/>
                <a:cs typeface="Lato"/>
                <a:sym typeface="Lato"/>
              </a:rPr>
              <a:t>We have confident teachers and children who love art!”</a:t>
            </a:r>
            <a:endParaRPr b="0" i="1" sz="1950" u="none" cap="none" strike="noStrike">
              <a:solidFill>
                <a:schemeClr val="lt1"/>
              </a:solidFill>
              <a:latin typeface="Lato"/>
              <a:ea typeface="Lato"/>
              <a:cs typeface="Lato"/>
              <a:sym typeface="Lato"/>
            </a:endParaRPr>
          </a:p>
        </p:txBody>
      </p:sp>
      <p:sp>
        <p:nvSpPr>
          <p:cNvPr id="158" name="Google Shape;158;g28a4f0a6c82_0_0"/>
          <p:cNvSpPr txBox="1"/>
          <p:nvPr/>
        </p:nvSpPr>
        <p:spPr>
          <a:xfrm>
            <a:off x="2711650" y="3940825"/>
            <a:ext cx="4879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1" lang="en-GB" sz="1200" u="none" cap="none" strike="noStrike">
                <a:solidFill>
                  <a:srgbClr val="1789FC"/>
                </a:solidFill>
                <a:latin typeface="Lato"/>
                <a:ea typeface="Lato"/>
                <a:cs typeface="Lato"/>
                <a:sym typeface="Lato"/>
              </a:rPr>
              <a:t>In your own time:</a:t>
            </a:r>
            <a:endParaRPr b="1" i="1" sz="1200" u="none" cap="none" strike="noStrike">
              <a:solidFill>
                <a:srgbClr val="1789FC"/>
              </a:solidFill>
              <a:latin typeface="Lato"/>
              <a:ea typeface="Lato"/>
              <a:cs typeface="Lato"/>
              <a:sym typeface="Lato"/>
            </a:endParaRPr>
          </a:p>
          <a:p>
            <a:pPr indent="0" lvl="0" marL="0" marR="0" rtl="0" algn="l">
              <a:lnSpc>
                <a:spcPct val="100000"/>
              </a:lnSpc>
              <a:spcBef>
                <a:spcPts val="0"/>
              </a:spcBef>
              <a:spcAft>
                <a:spcPts val="0"/>
              </a:spcAft>
              <a:buClr>
                <a:srgbClr val="000000"/>
              </a:buClr>
              <a:buSzPts val="1700"/>
              <a:buFont typeface="Arial"/>
              <a:buNone/>
            </a:pPr>
            <a:r>
              <a:rPr b="0" i="1" lang="en-GB" sz="1200" u="sng" cap="none" strike="noStrike">
                <a:solidFill>
                  <a:srgbClr val="F86624"/>
                </a:solidFill>
                <a:latin typeface="Lato"/>
                <a:ea typeface="Lato"/>
                <a:cs typeface="Lato"/>
                <a:sym typeface="Lato"/>
                <a:hlinkClick r:id="rId3">
                  <a:extLst>
                    <a:ext uri="{A12FA001-AC4F-418D-AE19-62706E023703}">
                      <ahyp:hlinkClr val="tx"/>
                    </a:ext>
                  </a:extLst>
                </a:hlinkClick>
              </a:rPr>
              <a:t>Read more on how Barton Moss increased confidence in Art &amp; </a:t>
            </a:r>
            <a:r>
              <a:rPr i="1" lang="en-GB" sz="1200" u="sng">
                <a:solidFill>
                  <a:srgbClr val="F86624"/>
                </a:solidFill>
                <a:latin typeface="Lato"/>
                <a:ea typeface="Lato"/>
                <a:cs typeface="Lato"/>
                <a:sym typeface="Lato"/>
                <a:hlinkClick r:id="rId4">
                  <a:extLst>
                    <a:ext uri="{A12FA001-AC4F-418D-AE19-62706E023703}">
                      <ahyp:hlinkClr val="tx"/>
                    </a:ext>
                  </a:extLst>
                </a:hlinkClick>
              </a:rPr>
              <a:t>D</a:t>
            </a:r>
            <a:r>
              <a:rPr b="0" i="1" lang="en-GB" sz="1200" u="sng" cap="none" strike="noStrike">
                <a:solidFill>
                  <a:srgbClr val="F86624"/>
                </a:solidFill>
                <a:latin typeface="Lato"/>
                <a:ea typeface="Lato"/>
                <a:cs typeface="Lato"/>
                <a:sym typeface="Lato"/>
                <a:hlinkClick r:id="rId5">
                  <a:extLst>
                    <a:ext uri="{A12FA001-AC4F-418D-AE19-62706E023703}">
                      <ahyp:hlinkClr val="tx"/>
                    </a:ext>
                  </a:extLst>
                </a:hlinkClick>
              </a:rPr>
              <a:t>esign!</a:t>
            </a:r>
            <a:endParaRPr b="0" i="1" sz="1200" u="none" cap="none" strike="noStrike">
              <a:solidFill>
                <a:srgbClr val="F86624"/>
              </a:solidFill>
              <a:latin typeface="Lato"/>
              <a:ea typeface="Lato"/>
              <a:cs typeface="Lato"/>
              <a:sym typeface="Lato"/>
            </a:endParaRPr>
          </a:p>
        </p:txBody>
      </p:sp>
      <p:sp>
        <p:nvSpPr>
          <p:cNvPr id="159" name="Google Shape;159;g28a4f0a6c82_0_0"/>
          <p:cNvSpPr/>
          <p:nvPr/>
        </p:nvSpPr>
        <p:spPr>
          <a:xfrm>
            <a:off x="4469750" y="995525"/>
            <a:ext cx="3981600" cy="2295600"/>
          </a:xfrm>
          <a:prstGeom prst="wedgeRoundRectCallout">
            <a:avLst>
              <a:gd fmla="val -8031" name="adj1"/>
              <a:gd fmla="val 67936" name="adj2"/>
              <a:gd fmla="val 0" name="adj3"/>
            </a:avLst>
          </a:prstGeom>
          <a:solidFill>
            <a:srgbClr val="F8B79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1" lang="en-GB" sz="1350" u="none" cap="none" strike="noStrike">
                <a:solidFill>
                  <a:schemeClr val="lt1"/>
                </a:solidFill>
                <a:latin typeface="Lato"/>
                <a:ea typeface="Lato"/>
                <a:cs typeface="Lato"/>
                <a:sym typeface="Lato"/>
              </a:rPr>
              <a:t>“The teacher videos are fantastic for CPD for our teachers. Our CPD schedule is so packed with everything else, having it integrated into the lessons is just fantastic. Also, the range of art</a:t>
            </a:r>
            <a:endParaRPr b="0" i="1" sz="135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chemeClr val="dk1"/>
              </a:buClr>
              <a:buSzPts val="1100"/>
              <a:buFont typeface="Arial"/>
              <a:buNone/>
            </a:pPr>
            <a:r>
              <a:rPr b="0" i="1" lang="en-GB" sz="1350" u="none" cap="none" strike="noStrike">
                <a:solidFill>
                  <a:schemeClr val="lt1"/>
                </a:solidFill>
                <a:latin typeface="Lato"/>
                <a:ea typeface="Lato"/>
                <a:cs typeface="Lato"/>
                <a:sym typeface="Lato"/>
              </a:rPr>
              <a:t>that we are covering – it is great to hear the</a:t>
            </a:r>
            <a:endParaRPr b="0" i="1" sz="135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chemeClr val="dk1"/>
              </a:buClr>
              <a:buSzPts val="1100"/>
              <a:buFont typeface="Arial"/>
              <a:buNone/>
            </a:pPr>
            <a:r>
              <a:rPr b="0" i="1" lang="en-GB" sz="1350" u="none" cap="none" strike="noStrike">
                <a:solidFill>
                  <a:schemeClr val="lt1"/>
                </a:solidFill>
                <a:latin typeface="Lato"/>
                <a:ea typeface="Lato"/>
                <a:cs typeface="Lato"/>
                <a:sym typeface="Lato"/>
              </a:rPr>
              <a:t>children talk about the different types of</a:t>
            </a:r>
            <a:endParaRPr b="0" i="1" sz="135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chemeClr val="dk1"/>
              </a:buClr>
              <a:buSzPts val="1100"/>
              <a:buFont typeface="Arial"/>
              <a:buNone/>
            </a:pPr>
            <a:r>
              <a:rPr b="0" i="1" lang="en-GB" sz="1350" u="none" cap="none" strike="noStrike">
                <a:solidFill>
                  <a:schemeClr val="lt1"/>
                </a:solidFill>
                <a:latin typeface="Lato"/>
                <a:ea typeface="Lato"/>
                <a:cs typeface="Lato"/>
                <a:sym typeface="Lato"/>
              </a:rPr>
              <a:t>art – and picking up sketchbooks to look</a:t>
            </a:r>
            <a:endParaRPr b="0" i="1" sz="135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chemeClr val="dk1"/>
              </a:buClr>
              <a:buSzPts val="1100"/>
              <a:buFont typeface="Arial"/>
              <a:buNone/>
            </a:pPr>
            <a:r>
              <a:rPr b="0" i="1" lang="en-GB" sz="1350" u="none" cap="none" strike="noStrike">
                <a:solidFill>
                  <a:schemeClr val="lt1"/>
                </a:solidFill>
                <a:latin typeface="Lato"/>
                <a:ea typeface="Lato"/>
                <a:cs typeface="Lato"/>
                <a:sym typeface="Lato"/>
              </a:rPr>
              <a:t>at the outcomes is just wonderful!”</a:t>
            </a:r>
            <a:endParaRPr b="0" i="1" sz="1600" u="none" cap="none" strike="noStrike">
              <a:solidFill>
                <a:schemeClr val="lt1"/>
              </a:solidFill>
              <a:latin typeface="Lato"/>
              <a:ea typeface="Lato"/>
              <a:cs typeface="Lato"/>
              <a:sym typeface="Lato"/>
            </a:endParaRPr>
          </a:p>
        </p:txBody>
      </p:sp>
      <p:pic>
        <p:nvPicPr>
          <p:cNvPr id="160" name="Google Shape;160;g28a4f0a6c82_0_0"/>
          <p:cNvPicPr preferRelativeResize="0"/>
          <p:nvPr/>
        </p:nvPicPr>
        <p:blipFill rotWithShape="1">
          <a:blip r:embed="rId6">
            <a:alphaModFix/>
          </a:blip>
          <a:srcRect b="0" l="0" r="0" t="0"/>
          <a:stretch/>
        </p:blipFill>
        <p:spPr>
          <a:xfrm>
            <a:off x="6882050" y="2053325"/>
            <a:ext cx="2653700" cy="2653700"/>
          </a:xfrm>
          <a:prstGeom prst="rect">
            <a:avLst/>
          </a:prstGeom>
          <a:noFill/>
          <a:ln>
            <a:noFill/>
          </a:ln>
        </p:spPr>
      </p:pic>
      <p:pic>
        <p:nvPicPr>
          <p:cNvPr id="161" name="Google Shape;161;g28a4f0a6c82_0_0"/>
          <p:cNvPicPr preferRelativeResize="0"/>
          <p:nvPr/>
        </p:nvPicPr>
        <p:blipFill rotWithShape="1">
          <a:blip r:embed="rId7">
            <a:alphaModFix/>
          </a:blip>
          <a:srcRect b="0" l="0" r="0" t="0"/>
          <a:stretch/>
        </p:blipFill>
        <p:spPr>
          <a:xfrm>
            <a:off x="-143325" y="2110525"/>
            <a:ext cx="2596500" cy="2596500"/>
          </a:xfrm>
          <a:prstGeom prst="rect">
            <a:avLst/>
          </a:prstGeom>
          <a:noFill/>
          <a:ln>
            <a:noFill/>
          </a:ln>
        </p:spPr>
      </p:pic>
      <p:pic>
        <p:nvPicPr>
          <p:cNvPr id="162" name="Google Shape;162;g28a4f0a6c82_0_0"/>
          <p:cNvPicPr preferRelativeResize="0"/>
          <p:nvPr/>
        </p:nvPicPr>
        <p:blipFill rotWithShape="1">
          <a:blip r:embed="rId8">
            <a:alphaModFix/>
          </a:blip>
          <a:srcRect b="0" l="0" r="0" t="0"/>
          <a:stretch/>
        </p:blipFill>
        <p:spPr>
          <a:xfrm>
            <a:off x="2093314" y="3931525"/>
            <a:ext cx="561830" cy="572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hild_Art&amp;Design_KapowPrimary202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