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aveat"/>
      <p:regular r:id="rId15"/>
      <p:bold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veat-regular.fntdata"/><Relationship Id="rId14" Type="http://schemas.openxmlformats.org/officeDocument/2006/relationships/slide" Target="slides/slide9.xml"/><Relationship Id="rId17" Type="http://schemas.openxmlformats.org/officeDocument/2006/relationships/font" Target="fonts/Lato-regular.fntdata"/><Relationship Id="rId16" Type="http://schemas.openxmlformats.org/officeDocument/2006/relationships/font" Target="fonts/Cave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794b7673c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794b7673c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794b7673c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794b7673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794b7673c_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794b7673c_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794b7673c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794b7673c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794b7673c_3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794b7673c_3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794b7673c_3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794b7673c_3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794b7673c_3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794b7673c_3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794b7673c_3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794b7673c_3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794b7673c_3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794b7673c_3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51000"/>
          </a:blip>
          <a:srcRect b="15649" l="1681" r="1681" t="1107"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49800" y="1652825"/>
            <a:ext cx="7844400" cy="23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5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An Overview of the Computing Primary Curriculum </a:t>
            </a:r>
            <a:endParaRPr b="1" sz="52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1775" y="246400"/>
            <a:ext cx="19050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12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259775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KS1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99950" y="1035075"/>
            <a:ext cx="3501300" cy="35628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Understand what algorithms are and how they are implemented as programs on digital devices.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Create and debug simple programs.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Use logical reasoning to predict the behaviour of simple programs.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64" name="Google Shape;64;p14"/>
          <p:cNvSpPr txBox="1"/>
          <p:nvPr/>
        </p:nvSpPr>
        <p:spPr>
          <a:xfrm>
            <a:off x="5276800" y="1472325"/>
            <a:ext cx="3635100" cy="26883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700"/>
              <a:t>programming BeeBots.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700"/>
              <a:t>taking part in unplugged computing activities.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700"/>
              <a:t>using cameras and photographic equipment.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700"/>
              <a:t>programming using Scratch Jnr.</a:t>
            </a:r>
            <a:endParaRPr sz="1700"/>
          </a:p>
        </p:txBody>
      </p:sp>
      <p:sp>
        <p:nvSpPr>
          <p:cNvPr id="65" name="Google Shape;65;p14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12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259775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KS1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199950" y="1828725"/>
            <a:ext cx="3501300" cy="19755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Use technology purposefully to create, organise, store, manipulate and retrieve digital content.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77" name="Google Shape;77;p15"/>
          <p:cNvSpPr txBox="1"/>
          <p:nvPr/>
        </p:nvSpPr>
        <p:spPr>
          <a:xfrm>
            <a:off x="5276800" y="1472325"/>
            <a:ext cx="3635100" cy="26883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Using photographic equipment.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Writing and debugging instructions.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Organising data.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Word processing.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Programming Scratch Jnr.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78" name="Google Shape;78;p15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12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259775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KS1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199950" y="1970025"/>
            <a:ext cx="3501300" cy="16929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Recognise common uses of information technology beyond school.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90" name="Google Shape;90;p16"/>
          <p:cNvSpPr txBox="1"/>
          <p:nvPr/>
        </p:nvSpPr>
        <p:spPr>
          <a:xfrm>
            <a:off x="5276800" y="1472325"/>
            <a:ext cx="3635100" cy="26883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Using stop motion/editing software.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Learning about technology in general.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Finding out about the component parts of a computer.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91" name="Google Shape;91;p16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4000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11700" y="125300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KS1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199950" y="929025"/>
            <a:ext cx="3501300" cy="36870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Use technology safely and respectfully, keeping personal information private.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Identify where to go for help and support when they have concerns about content or contact on the internet or other online technologies.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03" name="Google Shape;103;p17"/>
          <p:cNvSpPr txBox="1"/>
          <p:nvPr/>
        </p:nvSpPr>
        <p:spPr>
          <a:xfrm>
            <a:off x="5276800" y="1736325"/>
            <a:ext cx="3635100" cy="21603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Learning more about internet safety.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Finding out how to look for trusted sources of information online.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04" name="Google Shape;104;p17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7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70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311700" y="174900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KS2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199950" y="929025"/>
            <a:ext cx="3501300" cy="36705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Design, write and debug programs that accomplish specific goals, including controlling or simulating physical systems; solve problems by decomposing them into smaller parts.</a:t>
            </a:r>
            <a:endParaRPr sz="16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Use sequence, selection, and repetition in programs; work with variables and various forms of input and output.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Use logical reasoning to explain how some simple algorithms work and to detect and correct errors in algorithms and programs.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5276800" y="1332675"/>
            <a:ext cx="3635100" cy="29676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Finding out how computers work.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Learning about computer programming.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Investigating HTML and computational thinking.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Using BBC micro:bit.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Creating music using Sonic:Pi.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Using the programming languages of Logo and Python.</a:t>
            </a:r>
            <a:endParaRPr sz="1700"/>
          </a:p>
        </p:txBody>
      </p:sp>
      <p:sp>
        <p:nvSpPr>
          <p:cNvPr id="117" name="Google Shape;117;p18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1" name="Google Shape;12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54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311700" y="136525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KS2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199950" y="958625"/>
            <a:ext cx="3501300" cy="36297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Understand computer networks including the internet, how they can provide multiple services, such as the world wide web, and the opportunities they offer for communication and collaboration.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Use search technologies effectively, appreciate how results are selected and ranked, and be discerning in evaluating digital content.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5276800" y="638225"/>
            <a:ext cx="3635100" cy="39501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Understanding how computer networks operate.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Taking a journey inside a computer.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Learning how to use emails.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Finding out about the internet and how it works.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Learning about search engines and the Mars Rover.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Finding out how organisations use and store data.</a:t>
            </a:r>
            <a:endParaRPr sz="16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600">
                <a:solidFill>
                  <a:schemeClr val="dk1"/>
                </a:solidFill>
              </a:rPr>
              <a:t>Learning about early computing at Bletchley Park.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30" name="Google Shape;130;p19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9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12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311700" y="259775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KS2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199950" y="929025"/>
            <a:ext cx="3501300" cy="36930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Select, use and combine a variety of software (including internet services) on a range of digital devices to design and create a range of programs, systems and content that accomplish given goals, including collecting, analysing, evaluating and presenting data and information.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5276800" y="1225275"/>
            <a:ext cx="3635100" cy="31824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Finding out about website design.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Learning about online safety.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Looking at Sonic:Pi and Mars Rover.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Learning about Bletchley Park and early computing.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Investigating weather and data.</a:t>
            </a:r>
            <a:endParaRPr sz="1700"/>
          </a:p>
        </p:txBody>
      </p:sp>
      <p:sp>
        <p:nvSpPr>
          <p:cNvPr id="143" name="Google Shape;143;p20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7" name="Google Shape;14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1275"/>
            <a:ext cx="4935175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1"/>
          <p:cNvSpPr txBox="1"/>
          <p:nvPr>
            <p:ph idx="1" type="body"/>
          </p:nvPr>
        </p:nvSpPr>
        <p:spPr>
          <a:xfrm>
            <a:off x="311700" y="259775"/>
            <a:ext cx="6191100" cy="5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3000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KS2 Computing</a:t>
            </a:r>
            <a:endParaRPr b="1" sz="3000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199950" y="1453575"/>
            <a:ext cx="3501300" cy="27258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Pupils should be taught to: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Use technology safely, respectfully and responsibly; recognise acceptable/unacceptable behaviour; identify a range of ways to report concerns about content and contact.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5276800" y="1635075"/>
            <a:ext cx="3635100" cy="2362800"/>
          </a:xfrm>
          <a:prstGeom prst="rect">
            <a:avLst/>
          </a:prstGeom>
          <a:noFill/>
          <a:ln cap="flat" cmpd="sng" w="9525">
            <a:solidFill>
              <a:srgbClr val="D811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/>
              <a:t>This can be done through: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Finding out how to use email responsibly.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Designing a website.</a:t>
            </a:r>
            <a:endParaRPr sz="18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-GB" sz="1800">
                <a:solidFill>
                  <a:schemeClr val="dk1"/>
                </a:solidFill>
              </a:rPr>
              <a:t>Learning about online safety and how to use search engines safely.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6" name="Google Shape;156;p21"/>
          <p:cNvSpPr/>
          <p:nvPr/>
        </p:nvSpPr>
        <p:spPr>
          <a:xfrm>
            <a:off x="3798725" y="2680725"/>
            <a:ext cx="1380600" cy="27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115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/>
          <p:nvPr/>
        </p:nvSpPr>
        <p:spPr>
          <a:xfrm>
            <a:off x="0" y="4704125"/>
            <a:ext cx="9144000" cy="439500"/>
          </a:xfrm>
          <a:prstGeom prst="rect">
            <a:avLst/>
          </a:prstGeom>
          <a:solidFill>
            <a:srgbClr val="1789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50" y="4743875"/>
            <a:ext cx="7182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1"/>
          <p:cNvSpPr txBox="1"/>
          <p:nvPr/>
        </p:nvSpPr>
        <p:spPr>
          <a:xfrm>
            <a:off x="311700" y="4761450"/>
            <a:ext cx="1310700" cy="3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kapowprimary.com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60" name="Google Shape;16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1875" y="4781602"/>
            <a:ext cx="376250" cy="2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