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592"/>
    <a:srgbClr val="28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8659-C8D7-BC45-A94C-FE35201237A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F14E6-EB6A-1B4E-BFC7-34C7A4F55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5" y="1071980"/>
            <a:ext cx="8202814" cy="54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7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5B7C4-D767-7A47-83BF-6C7DACE75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75" y="1023758"/>
            <a:ext cx="8097304" cy="53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D48D53-CF39-2245-AA58-26C4C7777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06" y="1029011"/>
            <a:ext cx="8135273" cy="542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2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3A3310-2D6B-994F-8456-DC6FE6B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79" y="0"/>
            <a:ext cx="839821" cy="102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3839A8-F62B-904B-BAF6-4EB6003C1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68" y="1029011"/>
            <a:ext cx="7902606" cy="52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8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4</Words>
  <Application>Microsoft Macintosh PowerPoint</Application>
  <PresentationFormat>A4 Paper (210x297 mm)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2018-02-01T11:39:46Z</dcterms:created>
  <dcterms:modified xsi:type="dcterms:W3CDTF">2018-02-19T10:18:25Z</dcterms:modified>
</cp:coreProperties>
</file>