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65" r:id="rId5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7592"/>
    <a:srgbClr val="288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74"/>
  </p:normalViewPr>
  <p:slideViewPr>
    <p:cSldViewPr snapToGrid="0" snapToObjects="1">
      <p:cViewPr varScale="1">
        <p:scale>
          <a:sx n="114" d="100"/>
          <a:sy n="114" d="100"/>
        </p:scale>
        <p:origin x="12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28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8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51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3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8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4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7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3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5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1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7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38659-C8D7-BC45-A94C-FE35201237A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4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55AA0D-2F3E-BF4A-8227-1DD95B6A0159}"/>
              </a:ext>
            </a:extLst>
          </p:cNvPr>
          <p:cNvSpPr txBox="1"/>
          <p:nvPr/>
        </p:nvSpPr>
        <p:spPr>
          <a:xfrm>
            <a:off x="8622724" y="6583493"/>
            <a:ext cx="1283276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©  Copyright </a:t>
            </a:r>
            <a:r>
              <a:rPr lang="en-US" sz="731" dirty="0" err="1">
                <a:latin typeface="Helvetica" charset="0"/>
                <a:ea typeface="Helvetica" charset="0"/>
                <a:cs typeface="Helvetica" charset="0"/>
              </a:rPr>
              <a:t>Kapow</a:t>
            </a:r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!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3A3310-2D6B-994F-8456-DC6FE6B167F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179" y="0"/>
            <a:ext cx="839821" cy="1029011"/>
          </a:xfrm>
          <a:prstGeom prst="rect">
            <a:avLst/>
          </a:prstGeom>
        </p:spPr>
      </p:pic>
      <p:sp>
        <p:nvSpPr>
          <p:cNvPr id="7" name="Shape 85">
            <a:extLst>
              <a:ext uri="{FF2B5EF4-FFF2-40B4-BE49-F238E27FC236}">
                <a16:creationId xmlns:a16="http://schemas.microsoft.com/office/drawing/2014/main" id="{B2CC2BE7-0675-D84D-ABBA-CB99FA18A92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2089" y="162732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/>
              <a:buNone/>
            </a:pPr>
            <a:r>
              <a:rPr lang="en-GB" sz="7200" b="0" i="0" u="none" strike="noStrike" cap="none" dirty="0">
                <a:solidFill>
                  <a:schemeClr val="dk1"/>
                </a:solidFill>
                <a:latin typeface="Chalkboard" panose="03050602040202020205" pitchFamily="66" charset="77"/>
                <a:ea typeface="Comic Sans MS"/>
                <a:cs typeface="Comic Sans MS"/>
                <a:sym typeface="Comic Sans MS"/>
              </a:rPr>
              <a:t>Playing </a:t>
            </a:r>
            <a:r>
              <a:rPr lang="en-GB" sz="7200" b="0" i="0" u="none" strike="noStrike" cap="none" dirty="0" err="1">
                <a:solidFill>
                  <a:schemeClr val="dk1"/>
                </a:solidFill>
                <a:latin typeface="Chalkboard" panose="03050602040202020205" pitchFamily="66" charset="77"/>
                <a:ea typeface="Comic Sans MS"/>
                <a:cs typeface="Comic Sans MS"/>
                <a:sym typeface="Comic Sans MS"/>
              </a:rPr>
              <a:t>Shosholoza</a:t>
            </a:r>
            <a:endParaRPr lang="en-GB" sz="7200" b="0" i="0" u="none" strike="noStrike" cap="none" dirty="0">
              <a:solidFill>
                <a:schemeClr val="dk1"/>
              </a:solidFill>
              <a:latin typeface="Chalkboard" panose="03050602040202020205" pitchFamily="66" charset="77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" name="bk object 16">
            <a:extLst>
              <a:ext uri="{FF2B5EF4-FFF2-40B4-BE49-F238E27FC236}">
                <a16:creationId xmlns:a16="http://schemas.microsoft.com/office/drawing/2014/main" id="{070C8798-5D3E-4E2D-9F1E-A2C8680B91A7}"/>
              </a:ext>
            </a:extLst>
          </p:cNvPr>
          <p:cNvSpPr/>
          <p:nvPr/>
        </p:nvSpPr>
        <p:spPr>
          <a:xfrm>
            <a:off x="189261" y="190152"/>
            <a:ext cx="1270508" cy="634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5260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55AA0D-2F3E-BF4A-8227-1DD95B6A0159}"/>
              </a:ext>
            </a:extLst>
          </p:cNvPr>
          <p:cNvSpPr txBox="1"/>
          <p:nvPr/>
        </p:nvSpPr>
        <p:spPr>
          <a:xfrm>
            <a:off x="8622724" y="6583493"/>
            <a:ext cx="1283276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©  Copyright </a:t>
            </a:r>
            <a:r>
              <a:rPr lang="en-US" sz="731" dirty="0" err="1">
                <a:latin typeface="Helvetica" charset="0"/>
                <a:ea typeface="Helvetica" charset="0"/>
                <a:cs typeface="Helvetica" charset="0"/>
              </a:rPr>
              <a:t>Kapow</a:t>
            </a:r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!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3A3310-2D6B-994F-8456-DC6FE6B167F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179" y="0"/>
            <a:ext cx="839821" cy="1029011"/>
          </a:xfrm>
          <a:prstGeom prst="rect">
            <a:avLst/>
          </a:prstGeom>
        </p:spPr>
      </p:pic>
      <p:sp>
        <p:nvSpPr>
          <p:cNvPr id="6" name="Shape 96">
            <a:extLst>
              <a:ext uri="{FF2B5EF4-FFF2-40B4-BE49-F238E27FC236}">
                <a16:creationId xmlns:a16="http://schemas.microsoft.com/office/drawing/2014/main" id="{7DD2F70A-54BB-F946-929C-FB5686FE6010}"/>
              </a:ext>
            </a:extLst>
          </p:cNvPr>
          <p:cNvSpPr txBox="1">
            <a:spLocks/>
          </p:cNvSpPr>
          <p:nvPr/>
        </p:nvSpPr>
        <p:spPr>
          <a:xfrm>
            <a:off x="2462293" y="366229"/>
            <a:ext cx="5687438" cy="13255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79400" algn="l">
              <a:spcBef>
                <a:spcPts val="0"/>
              </a:spcBef>
              <a:buClr>
                <a:schemeClr val="dk1"/>
              </a:buClr>
              <a:buSzPts val="4400"/>
              <a:buFont typeface="Comic Sans MS"/>
              <a:buNone/>
            </a:pPr>
            <a:r>
              <a:rPr lang="en-GB" sz="4400" dirty="0">
                <a:solidFill>
                  <a:schemeClr val="dk1"/>
                </a:solidFill>
                <a:latin typeface="Chalkboard" panose="03050602040202020205" pitchFamily="66" charset="77"/>
                <a:ea typeface="Comic Sans MS"/>
                <a:cs typeface="Comic Sans MS"/>
                <a:sym typeface="Comic Sans MS"/>
              </a:rPr>
              <a:t>Chord progression</a:t>
            </a:r>
          </a:p>
        </p:txBody>
      </p:sp>
      <p:sp>
        <p:nvSpPr>
          <p:cNvPr id="7" name="Shape 97">
            <a:extLst>
              <a:ext uri="{FF2B5EF4-FFF2-40B4-BE49-F238E27FC236}">
                <a16:creationId xmlns:a16="http://schemas.microsoft.com/office/drawing/2014/main" id="{7F5203F4-BA86-9F43-B4B4-A781D67221FA}"/>
              </a:ext>
            </a:extLst>
          </p:cNvPr>
          <p:cNvSpPr txBox="1">
            <a:spLocks/>
          </p:cNvSpPr>
          <p:nvPr/>
        </p:nvSpPr>
        <p:spPr>
          <a:xfrm>
            <a:off x="680936" y="1706080"/>
            <a:ext cx="8691664" cy="41200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7800" algn="l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</a:pPr>
            <a:endParaRPr lang="en-GB" sz="2800" dirty="0">
              <a:solidFill>
                <a:schemeClr val="dk1"/>
              </a:solidFill>
              <a:latin typeface="Chalkboard" panose="03050602040202020205" pitchFamily="66" charset="77"/>
              <a:ea typeface="Comic Sans MS"/>
              <a:cs typeface="Comic Sans MS"/>
              <a:sym typeface="Comic Sans MS"/>
            </a:endParaRPr>
          </a:p>
          <a:p>
            <a:pPr indent="-177800" algn="l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</a:pPr>
            <a:r>
              <a:rPr lang="en-GB" sz="2800" dirty="0">
                <a:solidFill>
                  <a:schemeClr val="dk1"/>
                </a:solidFill>
                <a:latin typeface="Chalkboard" panose="03050602040202020205" pitchFamily="66" charset="77"/>
                <a:ea typeface="Comic Sans MS"/>
                <a:cs typeface="Comic Sans MS"/>
                <a:sym typeface="Comic Sans MS"/>
              </a:rPr>
              <a:t>You will need to play the three notes: A, D and E.</a:t>
            </a:r>
          </a:p>
          <a:p>
            <a:pPr indent="-177800" algn="l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</a:pPr>
            <a:endParaRPr lang="en-GB" sz="2800" dirty="0">
              <a:solidFill>
                <a:schemeClr val="dk1"/>
              </a:solidFill>
              <a:latin typeface="Chalkboard" panose="03050602040202020205" pitchFamily="66" charset="77"/>
              <a:ea typeface="Comic Sans MS"/>
              <a:cs typeface="Comic Sans MS"/>
              <a:sym typeface="Comic Sans MS"/>
            </a:endParaRPr>
          </a:p>
          <a:p>
            <a:pPr indent="-177800" algn="l">
              <a:buClr>
                <a:schemeClr val="dk1"/>
              </a:buClr>
              <a:buSzPts val="2800"/>
              <a:buFont typeface="Arial"/>
              <a:buNone/>
            </a:pPr>
            <a:r>
              <a:rPr lang="en-GB" sz="2800" dirty="0">
                <a:solidFill>
                  <a:schemeClr val="dk1"/>
                </a:solidFill>
                <a:latin typeface="Chalkboard" panose="03050602040202020205" pitchFamily="66" charset="77"/>
                <a:ea typeface="Comic Sans MS"/>
                <a:cs typeface="Comic Sans MS"/>
                <a:sym typeface="Comic Sans MS"/>
              </a:rPr>
              <a:t>Each chord has three notes.</a:t>
            </a:r>
          </a:p>
        </p:txBody>
      </p:sp>
      <p:sp>
        <p:nvSpPr>
          <p:cNvPr id="8" name="bk object 16">
            <a:extLst>
              <a:ext uri="{FF2B5EF4-FFF2-40B4-BE49-F238E27FC236}">
                <a16:creationId xmlns:a16="http://schemas.microsoft.com/office/drawing/2014/main" id="{81231A66-1442-4331-9634-2FC08E718363}"/>
              </a:ext>
            </a:extLst>
          </p:cNvPr>
          <p:cNvSpPr/>
          <p:nvPr/>
        </p:nvSpPr>
        <p:spPr>
          <a:xfrm>
            <a:off x="98307" y="197229"/>
            <a:ext cx="1270508" cy="634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1790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55AA0D-2F3E-BF4A-8227-1DD95B6A0159}"/>
              </a:ext>
            </a:extLst>
          </p:cNvPr>
          <p:cNvSpPr txBox="1"/>
          <p:nvPr/>
        </p:nvSpPr>
        <p:spPr>
          <a:xfrm>
            <a:off x="8622724" y="6583493"/>
            <a:ext cx="1283276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©  Copyright </a:t>
            </a:r>
            <a:r>
              <a:rPr lang="en-US" sz="731" dirty="0" err="1">
                <a:latin typeface="Helvetica" charset="0"/>
                <a:ea typeface="Helvetica" charset="0"/>
                <a:cs typeface="Helvetica" charset="0"/>
              </a:rPr>
              <a:t>Kapow</a:t>
            </a:r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!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3A3310-2D6B-994F-8456-DC6FE6B167F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179" y="0"/>
            <a:ext cx="839821" cy="1029011"/>
          </a:xfrm>
          <a:prstGeom prst="rect">
            <a:avLst/>
          </a:prstGeom>
        </p:spPr>
      </p:pic>
      <p:sp>
        <p:nvSpPr>
          <p:cNvPr id="6" name="Shape 109">
            <a:extLst>
              <a:ext uri="{FF2B5EF4-FFF2-40B4-BE49-F238E27FC236}">
                <a16:creationId xmlns:a16="http://schemas.microsoft.com/office/drawing/2014/main" id="{8CF7D5A0-D55C-B94A-B7BE-5EA612A5223F}"/>
              </a:ext>
            </a:extLst>
          </p:cNvPr>
          <p:cNvSpPr txBox="1"/>
          <p:nvPr/>
        </p:nvSpPr>
        <p:spPr>
          <a:xfrm>
            <a:off x="4289866" y="1007041"/>
            <a:ext cx="5451896" cy="53328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GB" sz="2200" dirty="0">
                <a:solidFill>
                  <a:schemeClr val="dk1"/>
                </a:solidFill>
                <a:latin typeface="Chalkboard" panose="03050602040202020205" pitchFamily="66" charset="77"/>
                <a:ea typeface="Comic Sans MS"/>
                <a:cs typeface="Comic Sans MS"/>
                <a:sym typeface="Comic Sans MS"/>
              </a:rPr>
              <a:t>Here’s how to play these three chords.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lang="en-GB" sz="2200" dirty="0">
              <a:solidFill>
                <a:schemeClr val="dk1"/>
              </a:solidFill>
              <a:latin typeface="Chalkboard" panose="03050602040202020205" pitchFamily="66" charset="77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GB" sz="2200" dirty="0">
                <a:solidFill>
                  <a:srgbClr val="FF0000"/>
                </a:solidFill>
                <a:latin typeface="Chalkboard" panose="03050602040202020205" pitchFamily="66" charset="77"/>
                <a:ea typeface="Comic Sans MS"/>
                <a:cs typeface="Comic Sans MS"/>
                <a:sym typeface="Comic Sans MS"/>
              </a:rPr>
              <a:t>Player 1 </a:t>
            </a:r>
            <a:r>
              <a:rPr lang="en-GB" sz="2200" dirty="0">
                <a:solidFill>
                  <a:schemeClr val="dk1"/>
                </a:solidFill>
                <a:latin typeface="Chalkboard" panose="03050602040202020205" pitchFamily="66" charset="77"/>
                <a:ea typeface="Comic Sans MS"/>
                <a:cs typeface="Comic Sans MS"/>
                <a:sym typeface="Comic Sans MS"/>
              </a:rPr>
              <a:t>- Plays the </a:t>
            </a:r>
            <a:r>
              <a:rPr lang="en-GB" sz="2200" dirty="0">
                <a:solidFill>
                  <a:srgbClr val="FF0000"/>
                </a:solidFill>
                <a:latin typeface="Chalkboard" panose="03050602040202020205" pitchFamily="66" charset="77"/>
                <a:ea typeface="Comic Sans MS"/>
                <a:cs typeface="Comic Sans MS"/>
                <a:sym typeface="Comic Sans MS"/>
              </a:rPr>
              <a:t>red</a:t>
            </a:r>
            <a:r>
              <a:rPr lang="en-GB" sz="2200" dirty="0">
                <a:solidFill>
                  <a:schemeClr val="dk1"/>
                </a:solidFill>
                <a:latin typeface="Chalkboard" panose="03050602040202020205" pitchFamily="66" charset="77"/>
                <a:ea typeface="Comic Sans MS"/>
                <a:cs typeface="Comic Sans MS"/>
                <a:sym typeface="Comic Sans MS"/>
              </a:rPr>
              <a:t> notes.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GB" sz="2200" dirty="0">
                <a:solidFill>
                  <a:schemeClr val="accent1"/>
                </a:solidFill>
                <a:latin typeface="Chalkboard" panose="03050602040202020205" pitchFamily="66" charset="77"/>
                <a:ea typeface="Comic Sans MS"/>
                <a:cs typeface="Comic Sans MS"/>
                <a:sym typeface="Comic Sans MS"/>
              </a:rPr>
              <a:t>Player 2</a:t>
            </a:r>
            <a:r>
              <a:rPr lang="en-GB" sz="2200" dirty="0">
                <a:solidFill>
                  <a:schemeClr val="dk1"/>
                </a:solidFill>
                <a:latin typeface="Chalkboard" panose="03050602040202020205" pitchFamily="66" charset="77"/>
                <a:ea typeface="Comic Sans MS"/>
                <a:cs typeface="Comic Sans MS"/>
                <a:sym typeface="Comic Sans MS"/>
              </a:rPr>
              <a:t> -  Plays the </a:t>
            </a:r>
            <a:r>
              <a:rPr lang="en-GB" sz="2200" dirty="0">
                <a:solidFill>
                  <a:schemeClr val="accent1"/>
                </a:solidFill>
                <a:latin typeface="Chalkboard" panose="03050602040202020205" pitchFamily="66" charset="77"/>
                <a:ea typeface="Comic Sans MS"/>
                <a:cs typeface="Comic Sans MS"/>
                <a:sym typeface="Comic Sans MS"/>
              </a:rPr>
              <a:t>blue</a:t>
            </a:r>
            <a:r>
              <a:rPr lang="en-GB" sz="2200" dirty="0">
                <a:solidFill>
                  <a:schemeClr val="dk1"/>
                </a:solidFill>
                <a:latin typeface="Chalkboard" panose="03050602040202020205" pitchFamily="66" charset="77"/>
                <a:ea typeface="Comic Sans MS"/>
                <a:cs typeface="Comic Sans MS"/>
                <a:sym typeface="Comic Sans MS"/>
              </a:rPr>
              <a:t> notes.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lang="en-GB" sz="2200" dirty="0">
              <a:solidFill>
                <a:schemeClr val="dk1"/>
              </a:solidFill>
              <a:latin typeface="Chalkboard" panose="03050602040202020205" pitchFamily="66" charset="77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GB" sz="2200" dirty="0">
                <a:solidFill>
                  <a:schemeClr val="dk1"/>
                </a:solidFill>
                <a:latin typeface="Chalkboard" panose="03050602040202020205" pitchFamily="66" charset="77"/>
                <a:ea typeface="Comic Sans MS"/>
                <a:cs typeface="Comic Sans MS"/>
                <a:sym typeface="Comic Sans MS"/>
              </a:rPr>
              <a:t>Player 1 and 2 play their notes at exactly the same time.</a:t>
            </a:r>
            <a:endParaRPr sz="2200" dirty="0">
              <a:solidFill>
                <a:schemeClr val="dk1"/>
              </a:solidFill>
              <a:latin typeface="Chalkboard" panose="03050602040202020205" pitchFamily="66" charset="77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200" dirty="0">
              <a:solidFill>
                <a:schemeClr val="dk1"/>
              </a:solidFill>
              <a:latin typeface="Chalkboard" panose="03050602040202020205" pitchFamily="66" charset="77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GB" sz="2200" b="1" dirty="0">
                <a:solidFill>
                  <a:srgbClr val="FF0000"/>
                </a:solidFill>
                <a:latin typeface="Chalkboard" panose="03050602040202020205" pitchFamily="66" charset="77"/>
                <a:ea typeface="Comic Sans MS"/>
                <a:cs typeface="Comic Sans MS"/>
                <a:sym typeface="Comic Sans MS"/>
              </a:rPr>
              <a:t>A </a:t>
            </a:r>
            <a:r>
              <a:rPr lang="en-GB" sz="2200" b="1" dirty="0">
                <a:solidFill>
                  <a:schemeClr val="accent1"/>
                </a:solidFill>
                <a:latin typeface="Chalkboard" panose="03050602040202020205" pitchFamily="66" charset="77"/>
                <a:ea typeface="Comic Sans MS"/>
                <a:cs typeface="Comic Sans MS"/>
                <a:sym typeface="Comic Sans MS"/>
              </a:rPr>
              <a:t>C# E</a:t>
            </a:r>
            <a:r>
              <a:rPr lang="en-GB" sz="2200" dirty="0">
                <a:solidFill>
                  <a:schemeClr val="accent1"/>
                </a:solidFill>
                <a:latin typeface="Chalkboard" panose="03050602040202020205" pitchFamily="66" charset="77"/>
                <a:ea typeface="Comic Sans MS"/>
                <a:cs typeface="Comic Sans MS"/>
                <a:sym typeface="Comic Sans MS"/>
              </a:rPr>
              <a:t>  </a:t>
            </a:r>
            <a:r>
              <a:rPr lang="en-GB" sz="2200" dirty="0">
                <a:solidFill>
                  <a:schemeClr val="dk1"/>
                </a:solidFill>
                <a:latin typeface="Chalkboard" panose="03050602040202020205" pitchFamily="66" charset="77"/>
                <a:ea typeface="Comic Sans MS"/>
                <a:cs typeface="Comic Sans MS"/>
                <a:sym typeface="Comic Sans MS"/>
              </a:rPr>
              <a:t>play four times.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200" dirty="0">
              <a:solidFill>
                <a:schemeClr val="dk1"/>
              </a:solidFill>
              <a:latin typeface="Chalkboard" panose="03050602040202020205" pitchFamily="66" charset="77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GB" sz="2200" b="1" dirty="0">
                <a:solidFill>
                  <a:srgbClr val="FF0000"/>
                </a:solidFill>
                <a:latin typeface="Chalkboard" panose="03050602040202020205" pitchFamily="66" charset="77"/>
                <a:ea typeface="Comic Sans MS"/>
                <a:cs typeface="Comic Sans MS"/>
                <a:sym typeface="Comic Sans MS"/>
              </a:rPr>
              <a:t>D </a:t>
            </a:r>
            <a:r>
              <a:rPr lang="en-GB" sz="2200" b="1" dirty="0">
                <a:solidFill>
                  <a:srgbClr val="0070C0"/>
                </a:solidFill>
                <a:latin typeface="Chalkboard" panose="03050602040202020205" pitchFamily="66" charset="77"/>
                <a:ea typeface="Comic Sans MS"/>
                <a:cs typeface="Comic Sans MS"/>
                <a:sym typeface="Comic Sans MS"/>
              </a:rPr>
              <a:t>F# A </a:t>
            </a:r>
            <a:r>
              <a:rPr lang="en-GB" sz="2200" dirty="0">
                <a:solidFill>
                  <a:schemeClr val="dk1"/>
                </a:solidFill>
                <a:latin typeface="Chalkboard" panose="03050602040202020205" pitchFamily="66" charset="77"/>
                <a:ea typeface="Comic Sans MS"/>
                <a:cs typeface="Comic Sans MS"/>
                <a:sym typeface="Comic Sans MS"/>
              </a:rPr>
              <a:t>play four times.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200" dirty="0">
              <a:solidFill>
                <a:schemeClr val="dk1"/>
              </a:solidFill>
              <a:latin typeface="Chalkboard" panose="03050602040202020205" pitchFamily="66" charset="77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GB" sz="2200" b="1" dirty="0">
                <a:solidFill>
                  <a:srgbClr val="FF0000"/>
                </a:solidFill>
                <a:latin typeface="Chalkboard" panose="03050602040202020205" pitchFamily="66" charset="77"/>
                <a:ea typeface="Comic Sans MS"/>
                <a:cs typeface="Comic Sans MS"/>
                <a:sym typeface="Comic Sans MS"/>
              </a:rPr>
              <a:t>E</a:t>
            </a:r>
            <a:r>
              <a:rPr lang="en-GB" sz="2200" b="1" dirty="0">
                <a:solidFill>
                  <a:srgbClr val="00B050"/>
                </a:solidFill>
                <a:latin typeface="Chalkboard" panose="03050602040202020205" pitchFamily="66" charset="77"/>
                <a:ea typeface="Comic Sans MS"/>
                <a:cs typeface="Comic Sans MS"/>
                <a:sym typeface="Comic Sans MS"/>
              </a:rPr>
              <a:t> </a:t>
            </a:r>
            <a:r>
              <a:rPr lang="en-GB" sz="2200" b="1" dirty="0">
                <a:solidFill>
                  <a:srgbClr val="237592"/>
                </a:solidFill>
                <a:latin typeface="Chalkboard" panose="03050602040202020205" pitchFamily="66" charset="77"/>
                <a:ea typeface="Comic Sans MS"/>
                <a:cs typeface="Comic Sans MS"/>
                <a:sym typeface="Comic Sans MS"/>
              </a:rPr>
              <a:t>G# B  </a:t>
            </a:r>
            <a:r>
              <a:rPr lang="en-GB" sz="2200" dirty="0">
                <a:solidFill>
                  <a:schemeClr val="dk1"/>
                </a:solidFill>
                <a:latin typeface="Chalkboard" panose="03050602040202020205" pitchFamily="66" charset="77"/>
                <a:ea typeface="Comic Sans MS"/>
                <a:cs typeface="Comic Sans MS"/>
                <a:sym typeface="Comic Sans MS"/>
              </a:rPr>
              <a:t>play four times.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200" dirty="0">
              <a:solidFill>
                <a:schemeClr val="dk1"/>
              </a:solidFill>
              <a:latin typeface="Chalkboard" panose="03050602040202020205" pitchFamily="66" charset="77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GB" sz="2200" b="1" dirty="0">
                <a:solidFill>
                  <a:srgbClr val="FF0000"/>
                </a:solidFill>
                <a:latin typeface="Chalkboard" panose="03050602040202020205" pitchFamily="66" charset="77"/>
                <a:ea typeface="Comic Sans MS"/>
                <a:cs typeface="Comic Sans MS"/>
                <a:sym typeface="Comic Sans MS"/>
              </a:rPr>
              <a:t>A </a:t>
            </a:r>
            <a:r>
              <a:rPr lang="en-GB" sz="2200" b="1" dirty="0">
                <a:solidFill>
                  <a:srgbClr val="237592"/>
                </a:solidFill>
                <a:latin typeface="Chalkboard" panose="03050602040202020205" pitchFamily="66" charset="77"/>
                <a:ea typeface="Comic Sans MS"/>
                <a:cs typeface="Comic Sans MS"/>
                <a:sym typeface="Comic Sans MS"/>
              </a:rPr>
              <a:t>C# E  </a:t>
            </a:r>
            <a:r>
              <a:rPr lang="en-GB" sz="2200" dirty="0">
                <a:solidFill>
                  <a:schemeClr val="dk1"/>
                </a:solidFill>
                <a:latin typeface="Chalkboard" panose="03050602040202020205" pitchFamily="66" charset="77"/>
                <a:ea typeface="Comic Sans MS"/>
                <a:cs typeface="Comic Sans MS"/>
                <a:sym typeface="Comic Sans MS"/>
              </a:rPr>
              <a:t>play four times.</a:t>
            </a:r>
          </a:p>
        </p:txBody>
      </p:sp>
      <p:sp>
        <p:nvSpPr>
          <p:cNvPr id="7" name="Shape 106">
            <a:extLst>
              <a:ext uri="{FF2B5EF4-FFF2-40B4-BE49-F238E27FC236}">
                <a16:creationId xmlns:a16="http://schemas.microsoft.com/office/drawing/2014/main" id="{6782F8EE-17F9-8D4D-AAF5-466121346D1E}"/>
              </a:ext>
            </a:extLst>
          </p:cNvPr>
          <p:cNvSpPr txBox="1"/>
          <p:nvPr/>
        </p:nvSpPr>
        <p:spPr>
          <a:xfrm>
            <a:off x="1585607" y="2384002"/>
            <a:ext cx="1682125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n-GB" sz="28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lang="en-GB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GB" sz="280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C# E</a:t>
            </a:r>
          </a:p>
        </p:txBody>
      </p:sp>
      <p:sp>
        <p:nvSpPr>
          <p:cNvPr id="8" name="Shape 107">
            <a:extLst>
              <a:ext uri="{FF2B5EF4-FFF2-40B4-BE49-F238E27FC236}">
                <a16:creationId xmlns:a16="http://schemas.microsoft.com/office/drawing/2014/main" id="{967BAA47-1273-8449-8BBE-02BDF1B4CE68}"/>
              </a:ext>
            </a:extLst>
          </p:cNvPr>
          <p:cNvSpPr txBox="1"/>
          <p:nvPr/>
        </p:nvSpPr>
        <p:spPr>
          <a:xfrm>
            <a:off x="1585608" y="4300419"/>
            <a:ext cx="1682123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n-GB" sz="28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</a:t>
            </a:r>
            <a:r>
              <a:rPr lang="en-GB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GB" sz="280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F# A</a:t>
            </a:r>
          </a:p>
        </p:txBody>
      </p:sp>
      <p:sp>
        <p:nvSpPr>
          <p:cNvPr id="9" name="Shape 108">
            <a:extLst>
              <a:ext uri="{FF2B5EF4-FFF2-40B4-BE49-F238E27FC236}">
                <a16:creationId xmlns:a16="http://schemas.microsoft.com/office/drawing/2014/main" id="{6B02A3E3-2DDC-C44E-B222-9293FA4A0504}"/>
              </a:ext>
            </a:extLst>
          </p:cNvPr>
          <p:cNvSpPr txBox="1"/>
          <p:nvPr/>
        </p:nvSpPr>
        <p:spPr>
          <a:xfrm>
            <a:off x="1585606" y="6196045"/>
            <a:ext cx="1682125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n-GB" sz="28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en-GB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GB" sz="280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G# 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19D476-2F15-8B4D-B73E-1DB5E09E8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884" y="3060187"/>
            <a:ext cx="2501900" cy="1257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0F0BCE-37A8-334B-B5CE-502B4B670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884" y="4938745"/>
            <a:ext cx="2501900" cy="1257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6DD68E-F8F8-D648-A414-B387317C394A}"/>
              </a:ext>
            </a:extLst>
          </p:cNvPr>
          <p:cNvSpPr txBox="1"/>
          <p:nvPr/>
        </p:nvSpPr>
        <p:spPr>
          <a:xfrm>
            <a:off x="25399" y="1581093"/>
            <a:ext cx="1118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 Major</a:t>
            </a:r>
            <a:endParaRPr lang="en-US" sz="2000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4DA5A8-F634-D440-BE0C-EBAEC1DAD0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884" y="1137464"/>
            <a:ext cx="2501900" cy="12573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76DD68E-F8F8-D648-A414-B387317C394A}"/>
              </a:ext>
            </a:extLst>
          </p:cNvPr>
          <p:cNvSpPr txBox="1"/>
          <p:nvPr/>
        </p:nvSpPr>
        <p:spPr>
          <a:xfrm>
            <a:off x="25399" y="3473425"/>
            <a:ext cx="1118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D Major</a:t>
            </a:r>
            <a:endParaRPr lang="en-US" sz="2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6DD68E-F8F8-D648-A414-B387317C394A}"/>
              </a:ext>
            </a:extLst>
          </p:cNvPr>
          <p:cNvSpPr txBox="1"/>
          <p:nvPr/>
        </p:nvSpPr>
        <p:spPr>
          <a:xfrm>
            <a:off x="26380" y="5358986"/>
            <a:ext cx="1118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E Major</a:t>
            </a:r>
            <a:endParaRPr lang="en-US" sz="2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" name="bk object 16">
            <a:extLst>
              <a:ext uri="{FF2B5EF4-FFF2-40B4-BE49-F238E27FC236}">
                <a16:creationId xmlns:a16="http://schemas.microsoft.com/office/drawing/2014/main" id="{B4915FCA-8341-41E3-AFBA-90FAD1E112A4}"/>
              </a:ext>
            </a:extLst>
          </p:cNvPr>
          <p:cNvSpPr/>
          <p:nvPr/>
        </p:nvSpPr>
        <p:spPr>
          <a:xfrm>
            <a:off x="189261" y="190152"/>
            <a:ext cx="1270508" cy="6345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4197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55AA0D-2F3E-BF4A-8227-1DD95B6A0159}"/>
              </a:ext>
            </a:extLst>
          </p:cNvPr>
          <p:cNvSpPr txBox="1"/>
          <p:nvPr/>
        </p:nvSpPr>
        <p:spPr>
          <a:xfrm>
            <a:off x="8622724" y="6583493"/>
            <a:ext cx="1283276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©  Copyright </a:t>
            </a:r>
            <a:r>
              <a:rPr lang="en-US" sz="731" dirty="0" err="1">
                <a:latin typeface="Helvetica" charset="0"/>
                <a:ea typeface="Helvetica" charset="0"/>
                <a:cs typeface="Helvetica" charset="0"/>
              </a:rPr>
              <a:t>Kapow</a:t>
            </a:r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!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3A3310-2D6B-994F-8456-DC6FE6B167F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179" y="0"/>
            <a:ext cx="839821" cy="1029011"/>
          </a:xfrm>
          <a:prstGeom prst="rect">
            <a:avLst/>
          </a:prstGeom>
        </p:spPr>
      </p:pic>
      <p:graphicFrame>
        <p:nvGraphicFramePr>
          <p:cNvPr id="6" name="Shape 114">
            <a:extLst>
              <a:ext uri="{FF2B5EF4-FFF2-40B4-BE49-F238E27FC236}">
                <a16:creationId xmlns:a16="http://schemas.microsoft.com/office/drawing/2014/main" id="{84B0B202-7089-504A-B154-BBA8388C44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5567551"/>
              </p:ext>
            </p:extLst>
          </p:nvPr>
        </p:nvGraphicFramePr>
        <p:xfrm>
          <a:off x="687897" y="943710"/>
          <a:ext cx="7981018" cy="14834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85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800" u="none" strike="noStrike" cap="none" dirty="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A</a:t>
                      </a: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A</a:t>
                      </a: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A</a:t>
                      </a: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A</a:t>
                      </a:r>
                    </a:p>
                  </a:txBody>
                  <a:tcPr marL="91450" marR="91450" marT="45725" marB="457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D</a:t>
                      </a: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D</a:t>
                      </a: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D</a:t>
                      </a: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D</a:t>
                      </a:r>
                    </a:p>
                  </a:txBody>
                  <a:tcPr marL="91450" marR="91450" marT="45725" marB="457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E</a:t>
                      </a: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E</a:t>
                      </a: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E</a:t>
                      </a: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E</a:t>
                      </a:r>
                    </a:p>
                  </a:txBody>
                  <a:tcPr marL="91450" marR="91450" marT="45725" marB="457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A</a:t>
                      </a: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A</a:t>
                      </a: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A</a:t>
                      </a: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A</a:t>
                      </a:r>
                    </a:p>
                  </a:txBody>
                  <a:tcPr marL="91450" marR="91450" marT="45725" marB="457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Shape 115">
            <a:extLst>
              <a:ext uri="{FF2B5EF4-FFF2-40B4-BE49-F238E27FC236}">
                <a16:creationId xmlns:a16="http://schemas.microsoft.com/office/drawing/2014/main" id="{03817490-DEBB-BC46-8855-CD0ED8924C27}"/>
              </a:ext>
            </a:extLst>
          </p:cNvPr>
          <p:cNvSpPr txBox="1"/>
          <p:nvPr/>
        </p:nvSpPr>
        <p:spPr>
          <a:xfrm>
            <a:off x="3391120" y="494540"/>
            <a:ext cx="3377127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GB" sz="1800" dirty="0">
                <a:solidFill>
                  <a:srgbClr val="FF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Player 1 </a:t>
            </a: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plays these notes</a:t>
            </a:r>
          </a:p>
        </p:txBody>
      </p:sp>
      <p:graphicFrame>
        <p:nvGraphicFramePr>
          <p:cNvPr id="8" name="Shape 116">
            <a:extLst>
              <a:ext uri="{FF2B5EF4-FFF2-40B4-BE49-F238E27FC236}">
                <a16:creationId xmlns:a16="http://schemas.microsoft.com/office/drawing/2014/main" id="{04122C34-15C8-944A-A393-5365D78540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4139457"/>
              </p:ext>
            </p:extLst>
          </p:nvPr>
        </p:nvGraphicFramePr>
        <p:xfrm>
          <a:off x="540915" y="2874782"/>
          <a:ext cx="8128000" cy="14834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759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C# 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759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C# 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800" dirty="0">
                          <a:solidFill>
                            <a:srgbClr val="237592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C#</a:t>
                      </a:r>
                      <a:r>
                        <a:rPr lang="en-GB" sz="1800" baseline="0" dirty="0">
                          <a:solidFill>
                            <a:srgbClr val="237592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 E</a:t>
                      </a:r>
                      <a:endParaRPr lang="en-GB" sz="1800" dirty="0">
                        <a:solidFill>
                          <a:srgbClr val="237592"/>
                        </a:solidFill>
                        <a:latin typeface="Arial" panose="020B0604020202020204" pitchFamily="34" charset="0"/>
                        <a:ea typeface="Comic Sans MS"/>
                        <a:cs typeface="Arial" panose="020B0604020202020204" pitchFamily="34" charset="0"/>
                        <a:sym typeface="Comic Sans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800" dirty="0">
                          <a:solidFill>
                            <a:srgbClr val="237592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C#</a:t>
                      </a:r>
                      <a:r>
                        <a:rPr lang="en-GB" sz="1800" baseline="0" dirty="0">
                          <a:solidFill>
                            <a:srgbClr val="237592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 E</a:t>
                      </a:r>
                      <a:endParaRPr lang="en-GB" sz="1800" dirty="0">
                        <a:solidFill>
                          <a:srgbClr val="237592"/>
                        </a:solidFill>
                        <a:latin typeface="Arial" panose="020B0604020202020204" pitchFamily="34" charset="0"/>
                        <a:ea typeface="Comic Sans MS"/>
                        <a:cs typeface="Arial" panose="020B0604020202020204" pitchFamily="34" charset="0"/>
                        <a:sym typeface="Comic Sans M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3759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F# A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7592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omic Sans MS"/>
                        <a:cs typeface="Arial" panose="020B0604020202020204" pitchFamily="34" charset="0"/>
                        <a:sym typeface="Comic Sans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759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F# 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800" dirty="0">
                          <a:solidFill>
                            <a:srgbClr val="237592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F# 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800" dirty="0">
                          <a:solidFill>
                            <a:srgbClr val="237592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F# A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800" dirty="0">
                          <a:solidFill>
                            <a:srgbClr val="237592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G#</a:t>
                      </a:r>
                      <a:r>
                        <a:rPr lang="en-GB" sz="1800" baseline="0" dirty="0">
                          <a:solidFill>
                            <a:srgbClr val="237592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 B</a:t>
                      </a:r>
                      <a:endParaRPr lang="en-GB" sz="1800" dirty="0">
                        <a:solidFill>
                          <a:srgbClr val="237592"/>
                        </a:solidFill>
                        <a:latin typeface="Arial" panose="020B0604020202020204" pitchFamily="34" charset="0"/>
                        <a:ea typeface="Comic Sans MS"/>
                        <a:cs typeface="Arial" panose="020B0604020202020204" pitchFamily="34" charset="0"/>
                        <a:sym typeface="Comic Sans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800" dirty="0">
                          <a:solidFill>
                            <a:srgbClr val="237592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G#</a:t>
                      </a:r>
                      <a:r>
                        <a:rPr lang="en-GB" sz="1800" baseline="0" dirty="0">
                          <a:solidFill>
                            <a:srgbClr val="237592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 B</a:t>
                      </a:r>
                      <a:endParaRPr lang="en-GB" sz="1800" dirty="0">
                        <a:solidFill>
                          <a:srgbClr val="237592"/>
                        </a:solidFill>
                        <a:latin typeface="Arial" panose="020B0604020202020204" pitchFamily="34" charset="0"/>
                        <a:ea typeface="Comic Sans MS"/>
                        <a:cs typeface="Arial" panose="020B0604020202020204" pitchFamily="34" charset="0"/>
                        <a:sym typeface="Comic Sans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800" dirty="0">
                          <a:solidFill>
                            <a:srgbClr val="237592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G#</a:t>
                      </a:r>
                      <a:r>
                        <a:rPr lang="en-GB" sz="1800" baseline="0" dirty="0">
                          <a:solidFill>
                            <a:srgbClr val="237592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 B</a:t>
                      </a:r>
                      <a:endParaRPr lang="en-GB" sz="1800" dirty="0">
                        <a:solidFill>
                          <a:srgbClr val="237592"/>
                        </a:solidFill>
                        <a:latin typeface="Arial" panose="020B0604020202020204" pitchFamily="34" charset="0"/>
                        <a:ea typeface="Comic Sans MS"/>
                        <a:cs typeface="Arial" panose="020B0604020202020204" pitchFamily="34" charset="0"/>
                        <a:sym typeface="Comic Sans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800" dirty="0">
                          <a:solidFill>
                            <a:srgbClr val="237592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G#</a:t>
                      </a:r>
                      <a:r>
                        <a:rPr lang="en-GB" sz="1800" baseline="0" dirty="0">
                          <a:solidFill>
                            <a:srgbClr val="237592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 B</a:t>
                      </a:r>
                      <a:endParaRPr lang="en-GB" sz="1800" dirty="0">
                        <a:solidFill>
                          <a:srgbClr val="237592"/>
                        </a:solidFill>
                        <a:latin typeface="Arial" panose="020B0604020202020204" pitchFamily="34" charset="0"/>
                        <a:ea typeface="Comic Sans MS"/>
                        <a:cs typeface="Arial" panose="020B0604020202020204" pitchFamily="34" charset="0"/>
                        <a:sym typeface="Comic Sans M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3759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C# E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7592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omic Sans MS"/>
                        <a:cs typeface="Arial" panose="020B0604020202020204" pitchFamily="34" charset="0"/>
                        <a:sym typeface="Comic Sans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759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C# 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800" dirty="0">
                          <a:solidFill>
                            <a:srgbClr val="237592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C#</a:t>
                      </a:r>
                      <a:r>
                        <a:rPr lang="en-GB" sz="1800" baseline="0" dirty="0">
                          <a:solidFill>
                            <a:srgbClr val="237592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 E</a:t>
                      </a:r>
                      <a:endParaRPr lang="en-GB" sz="1800" dirty="0">
                        <a:solidFill>
                          <a:srgbClr val="237592"/>
                        </a:solidFill>
                        <a:latin typeface="Arial" panose="020B0604020202020204" pitchFamily="34" charset="0"/>
                        <a:ea typeface="Comic Sans MS"/>
                        <a:cs typeface="Arial" panose="020B0604020202020204" pitchFamily="34" charset="0"/>
                        <a:sym typeface="Comic Sans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800" dirty="0">
                          <a:solidFill>
                            <a:srgbClr val="237592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C#</a:t>
                      </a:r>
                      <a:r>
                        <a:rPr lang="en-GB" sz="1800" baseline="0" dirty="0">
                          <a:solidFill>
                            <a:srgbClr val="237592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 E</a:t>
                      </a:r>
                      <a:endParaRPr lang="en-GB" sz="1800" dirty="0">
                        <a:solidFill>
                          <a:srgbClr val="237592"/>
                        </a:solidFill>
                        <a:latin typeface="Arial" panose="020B0604020202020204" pitchFamily="34" charset="0"/>
                        <a:ea typeface="Comic Sans MS"/>
                        <a:cs typeface="Arial" panose="020B0604020202020204" pitchFamily="34" charset="0"/>
                        <a:sym typeface="Comic Sans M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Shape 117">
            <a:extLst>
              <a:ext uri="{FF2B5EF4-FFF2-40B4-BE49-F238E27FC236}">
                <a16:creationId xmlns:a16="http://schemas.microsoft.com/office/drawing/2014/main" id="{D9009214-4A2B-4A40-84A7-474F2B4CAE85}"/>
              </a:ext>
            </a:extLst>
          </p:cNvPr>
          <p:cNvSpPr txBox="1"/>
          <p:nvPr/>
        </p:nvSpPr>
        <p:spPr>
          <a:xfrm>
            <a:off x="1091313" y="2505450"/>
            <a:ext cx="702720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n-GB" dirty="0">
                <a:solidFill>
                  <a:schemeClr val="accen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Player 2 </a:t>
            </a: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plays these notes</a:t>
            </a:r>
            <a:endParaRPr lang="en-GB" sz="1800" dirty="0">
              <a:solidFill>
                <a:schemeClr val="dk1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</p:txBody>
      </p:sp>
      <p:graphicFrame>
        <p:nvGraphicFramePr>
          <p:cNvPr id="10" name="Shape 118">
            <a:extLst>
              <a:ext uri="{FF2B5EF4-FFF2-40B4-BE49-F238E27FC236}">
                <a16:creationId xmlns:a16="http://schemas.microsoft.com/office/drawing/2014/main" id="{F86535AF-D0C3-114C-BDDC-6D6008525A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9186494"/>
              </p:ext>
            </p:extLst>
          </p:nvPr>
        </p:nvGraphicFramePr>
        <p:xfrm>
          <a:off x="540915" y="5080637"/>
          <a:ext cx="8128000" cy="14834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A  </a:t>
                      </a:r>
                      <a:r>
                        <a:rPr lang="en-GB" sz="1800" dirty="0"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      </a:t>
                      </a:r>
                      <a:r>
                        <a:rPr lang="en-GB" sz="18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C# 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A  </a:t>
                      </a:r>
                      <a:r>
                        <a:rPr lang="en-GB" sz="1800" dirty="0"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      </a:t>
                      </a:r>
                      <a:r>
                        <a:rPr lang="en-GB" sz="18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C# 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A  </a:t>
                      </a:r>
                      <a:r>
                        <a:rPr lang="en-GB" sz="1800" dirty="0"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      </a:t>
                      </a:r>
                      <a:r>
                        <a:rPr lang="en-GB" sz="18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C# 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A  </a:t>
                      </a:r>
                      <a:r>
                        <a:rPr lang="en-GB" sz="1800" dirty="0"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      </a:t>
                      </a:r>
                      <a:r>
                        <a:rPr lang="en-GB" sz="18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C# E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D </a:t>
                      </a:r>
                      <a:r>
                        <a:rPr lang="en-GB" sz="18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       F# 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D</a:t>
                      </a:r>
                      <a:r>
                        <a:rPr lang="en-GB" sz="1800" dirty="0"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        </a:t>
                      </a:r>
                      <a:r>
                        <a:rPr lang="en-GB" sz="18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F# 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D</a:t>
                      </a:r>
                      <a:r>
                        <a:rPr lang="en-GB" sz="1800" dirty="0"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        </a:t>
                      </a:r>
                      <a:r>
                        <a:rPr lang="en-GB" sz="18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F# 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D</a:t>
                      </a:r>
                      <a:r>
                        <a:rPr lang="en-GB" sz="1800" dirty="0"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        </a:t>
                      </a:r>
                      <a:r>
                        <a:rPr lang="en-GB" sz="18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F# A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E</a:t>
                      </a:r>
                      <a:r>
                        <a:rPr lang="en-GB" sz="1800" dirty="0"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        </a:t>
                      </a:r>
                      <a:r>
                        <a:rPr lang="en-GB" sz="18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G# B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E</a:t>
                      </a:r>
                      <a:r>
                        <a:rPr lang="en-GB" sz="1800" dirty="0"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        </a:t>
                      </a:r>
                      <a:r>
                        <a:rPr lang="en-GB" sz="18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G# B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E</a:t>
                      </a:r>
                      <a:r>
                        <a:rPr lang="en-GB" sz="1800" dirty="0"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        </a:t>
                      </a:r>
                      <a:r>
                        <a:rPr lang="en-GB" sz="18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G# B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E</a:t>
                      </a:r>
                      <a:r>
                        <a:rPr lang="en-GB" sz="1800" dirty="0"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        </a:t>
                      </a:r>
                      <a:r>
                        <a:rPr lang="en-GB" sz="18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G# B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A  </a:t>
                      </a:r>
                      <a:r>
                        <a:rPr lang="en-GB" sz="1800" dirty="0"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      </a:t>
                      </a:r>
                      <a:r>
                        <a:rPr lang="en-GB" sz="18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C# 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A  </a:t>
                      </a:r>
                      <a:r>
                        <a:rPr lang="en-GB" sz="1800" dirty="0"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      </a:t>
                      </a:r>
                      <a:r>
                        <a:rPr lang="en-GB" sz="18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C# 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A  </a:t>
                      </a:r>
                      <a:r>
                        <a:rPr lang="en-GB" sz="1800" dirty="0"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      </a:t>
                      </a:r>
                      <a:r>
                        <a:rPr lang="en-GB" sz="18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C# 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A  </a:t>
                      </a:r>
                      <a:r>
                        <a:rPr lang="en-GB" sz="1800" dirty="0"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      </a:t>
                      </a:r>
                      <a:r>
                        <a:rPr lang="en-GB" sz="18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C# E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Shape 119">
            <a:extLst>
              <a:ext uri="{FF2B5EF4-FFF2-40B4-BE49-F238E27FC236}">
                <a16:creationId xmlns:a16="http://schemas.microsoft.com/office/drawing/2014/main" id="{287F0288-F310-814E-9324-DD5CFF373EFA}"/>
              </a:ext>
            </a:extLst>
          </p:cNvPr>
          <p:cNvSpPr txBox="1"/>
          <p:nvPr/>
        </p:nvSpPr>
        <p:spPr>
          <a:xfrm>
            <a:off x="540915" y="4523134"/>
            <a:ext cx="8128000" cy="408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Working in pairs, play your notes at the same time</a:t>
            </a:r>
          </a:p>
        </p:txBody>
      </p:sp>
      <p:sp>
        <p:nvSpPr>
          <p:cNvPr id="12" name="bk object 16">
            <a:extLst>
              <a:ext uri="{FF2B5EF4-FFF2-40B4-BE49-F238E27FC236}">
                <a16:creationId xmlns:a16="http://schemas.microsoft.com/office/drawing/2014/main" id="{7DB1C423-FBC2-432B-9A48-0DD251142D85}"/>
              </a:ext>
            </a:extLst>
          </p:cNvPr>
          <p:cNvSpPr/>
          <p:nvPr/>
        </p:nvSpPr>
        <p:spPr>
          <a:xfrm>
            <a:off x="189261" y="190152"/>
            <a:ext cx="1270508" cy="634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7668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265</Words>
  <Application>Microsoft Office PowerPoint</Application>
  <PresentationFormat>A4 Paper (210x297 mm)</PresentationFormat>
  <Paragraphs>81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Chalkboard</vt:lpstr>
      <vt:lpstr>Comic Sans MS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Judith Phillips</cp:lastModifiedBy>
  <cp:revision>37</cp:revision>
  <dcterms:created xsi:type="dcterms:W3CDTF">2018-02-01T11:39:46Z</dcterms:created>
  <dcterms:modified xsi:type="dcterms:W3CDTF">2019-10-18T18:21:22Z</dcterms:modified>
</cp:coreProperties>
</file>