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592"/>
    <a:srgbClr val="288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2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8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4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7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3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5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1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8659-C8D7-BC45-A94C-FE35201237A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7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38659-C8D7-BC45-A94C-FE35201237A6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60876-5425-9248-8AD8-A2FA0442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429C0-2082-C446-B1FC-A6D672F5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41" y="190153"/>
            <a:ext cx="564979" cy="6927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B3AE70-497C-1246-BADA-12ED5E8964FF}"/>
              </a:ext>
            </a:extLst>
          </p:cNvPr>
          <p:cNvSpPr txBox="1"/>
          <p:nvPr/>
        </p:nvSpPr>
        <p:spPr>
          <a:xfrm>
            <a:off x="1750978" y="2568104"/>
            <a:ext cx="6449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halkboard" panose="03050602040202020205" pitchFamily="66" charset="77"/>
              </a:rPr>
              <a:t>Pattern Ideas</a:t>
            </a:r>
            <a:endParaRPr lang="en-US" sz="54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857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429C0-2082-C446-B1FC-A6D672F5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41" y="190153"/>
            <a:ext cx="564979" cy="692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3C2AE5-8F91-7742-BF5F-20D5B1695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3" y="1064573"/>
            <a:ext cx="7997216" cy="533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0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429C0-2082-C446-B1FC-A6D672F5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41" y="190153"/>
            <a:ext cx="564979" cy="692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B3AF97-F6B7-AB47-996C-6699C7A16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57" y="1050587"/>
            <a:ext cx="7840280" cy="523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429C0-2082-C446-B1FC-A6D672F5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41" y="190153"/>
            <a:ext cx="564979" cy="692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770F3F-DE92-974E-84E3-B94D42A17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69" y="1210172"/>
            <a:ext cx="7334655" cy="4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2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429C0-2082-C446-B1FC-A6D672F5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41" y="190153"/>
            <a:ext cx="564979" cy="692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22219-20B9-1146-8146-B03942EFC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2" y="1060315"/>
            <a:ext cx="7951549" cy="530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4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429C0-2082-C446-B1FC-A6D672F5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41" y="190153"/>
            <a:ext cx="564979" cy="692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BC3D01-360B-5C47-9407-55F79E6D1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58" y="515566"/>
            <a:ext cx="6014573" cy="57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429C0-2082-C446-B1FC-A6D672F5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41" y="190153"/>
            <a:ext cx="564979" cy="692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95B658-E889-B241-A707-186F0CB5D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14" y="0"/>
            <a:ext cx="4575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429C0-2082-C446-B1FC-A6D672F5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41" y="190153"/>
            <a:ext cx="564979" cy="692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DF686F-6572-1A44-BB20-36A00409C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906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1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BAFCC-DE9E-3545-A1DB-5169FA39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" y="190153"/>
            <a:ext cx="2311401" cy="675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5AA0D-2F3E-BF4A-8227-1DD95B6A0159}"/>
              </a:ext>
            </a:extLst>
          </p:cNvPr>
          <p:cNvSpPr txBox="1"/>
          <p:nvPr/>
        </p:nvSpPr>
        <p:spPr>
          <a:xfrm>
            <a:off x="8622724" y="6583493"/>
            <a:ext cx="1283276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©  Copyright </a:t>
            </a:r>
            <a:r>
              <a:rPr lang="en-US" sz="731" dirty="0" err="1">
                <a:latin typeface="Helvetica" charset="0"/>
                <a:ea typeface="Helvetica" charset="0"/>
                <a:cs typeface="Helvetica" charset="0"/>
              </a:rPr>
              <a:t>Kapow</a:t>
            </a:r>
            <a:r>
              <a:rPr lang="en-US" sz="731" dirty="0">
                <a:latin typeface="Helvetica" charset="0"/>
                <a:ea typeface="Helvetica" charset="0"/>
                <a:cs typeface="Helvetica" charset="0"/>
              </a:rPr>
              <a:t>!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429C0-2082-C446-B1FC-A6D672F5D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41" y="190153"/>
            <a:ext cx="564979" cy="692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ED9A87-0700-504F-A22A-1801494DF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52" y="386814"/>
            <a:ext cx="5978189" cy="59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83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11</Words>
  <Application>Microsoft Macintosh PowerPoint</Application>
  <PresentationFormat>A4 Paper (210x297 mm)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Chalkboard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</cp:revision>
  <dcterms:created xsi:type="dcterms:W3CDTF">2018-02-01T11:39:46Z</dcterms:created>
  <dcterms:modified xsi:type="dcterms:W3CDTF">2018-07-16T10:00:46Z</dcterms:modified>
</cp:coreProperties>
</file>