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Short Stack"/>
      <p:regular r:id="rId16"/>
    </p:embeddedFont>
    <p:embeddedFont>
      <p:font typeface="Helvetica Neue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h/V26i0TwkCqfUCnptWalhJtWe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elveticaNeue-regular.fntdata"/><Relationship Id="rId16" Type="http://schemas.openxmlformats.org/officeDocument/2006/relationships/font" Target="fonts/ShortStack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1e590ed1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61e590ed1f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1e590ed1f_0_4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61e590ed1f_0_4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3" name="Google Shape;93;g61e590ed1f_0_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61e590ed1f_0_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61e590ed1f_0_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1e590ed1f_0_4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g61e590ed1f_0_4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g61e590ed1f_0_4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61e590ed1f_0_4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61e590ed1f_0_4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1e590ed1f_0_53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61e590ed1f_0_53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61e590ed1f_0_5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61e590ed1f_0_5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61e590ed1f_0_5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1e590ed1f_0_5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61e590ed1f_0_59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61e590ed1f_0_59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61e590ed1f_0_5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61e590ed1f_0_5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61e590ed1f_0_5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1e590ed1f_0_66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61e590ed1f_0_66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61e590ed1f_0_66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61e590ed1f_0_66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61e590ed1f_0_66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61e590ed1f_0_6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61e590ed1f_0_6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61e590ed1f_0_6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1e590ed1f_0_7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61e590ed1f_0_7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61e590ed1f_0_7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61e590ed1f_0_7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1e590ed1f_0_8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61e590ed1f_0_8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g61e590ed1f_0_8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1e590ed1f_0_8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61e590ed1f_0_8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6" name="Google Shape;136;g61e590ed1f_0_8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7" name="Google Shape;137;g61e590ed1f_0_8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61e590ed1f_0_8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g61e590ed1f_0_8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1e590ed1f_0_9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61e590ed1f_0_9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g61e590ed1f_0_9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g61e590ed1f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61e590ed1f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g61e590ed1f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1e590ed1f_0_9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g61e590ed1f_0_9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g61e590ed1f_0_9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61e590ed1f_0_9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g61e590ed1f_0_9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1e590ed1f_0_10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g61e590ed1f_0_10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g61e590ed1f_0_10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61e590ed1f_0_10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g61e590ed1f_0_10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0" name="Google Shape;6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1"/>
          <p:cNvSpPr txBox="1"/>
          <p:nvPr/>
        </p:nvSpPr>
        <p:spPr>
          <a:xfrm>
            <a:off x="9831326" y="6516575"/>
            <a:ext cx="2256000" cy="2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1"/>
              <a:buFont typeface="Helvetica Neue"/>
              <a:buNone/>
            </a:pPr>
            <a:r>
              <a:rPr b="0" i="0" lang="en-US" sz="731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  Copyright Kapow! 2019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4217" y="123826"/>
            <a:ext cx="1399783" cy="69989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1e590ed1f_0_3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4" name="Google Shape;84;g61e590ed1f_0_3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61e590ed1f_0_3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g61e590ed1f_0_3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g61e590ed1f_0_3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g61e590ed1f_0_33"/>
          <p:cNvSpPr txBox="1"/>
          <p:nvPr/>
        </p:nvSpPr>
        <p:spPr>
          <a:xfrm>
            <a:off x="9831326" y="6516575"/>
            <a:ext cx="2256000" cy="2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1"/>
              <a:buFont typeface="Helvetica Neue"/>
              <a:buNone/>
            </a:pPr>
            <a:r>
              <a:rPr b="0" i="0" lang="en-US" sz="731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  Copyright Kapow! 2019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g61e590ed1f_0_3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4217" y="123826"/>
            <a:ext cx="1399783" cy="69989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oogleusercontent.com/SBvVsqwTBV0vpc8z20uLdhkBGXgbLkIzdR1hmky1-8qJYrZtbZzogucMzKDw5AeHdit28e4Dt9Km7eI9xx0gh94lRIipNLUBSILsYuEq0PbajpHGnszI4JE2GYnii7lFShC4YMYSr2o" id="163" name="Google Shape;16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17201" y="169334"/>
            <a:ext cx="1404846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"/>
          <p:cNvSpPr/>
          <p:nvPr/>
        </p:nvSpPr>
        <p:spPr>
          <a:xfrm>
            <a:off x="1424425" y="2556650"/>
            <a:ext cx="9679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0000"/>
                </a:solidFill>
              </a:rPr>
              <a:t>Ma Maison et Ma Chambre</a:t>
            </a:r>
            <a:endParaRPr b="1" sz="5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g61e590ed1f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4877" y="168148"/>
            <a:ext cx="8613731" cy="66898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SBvVsqwTBV0vpc8z20uLdhkBGXgbLkIzdR1hmky1-8qJYrZtbZzogucMzKDw5AeHdit28e4Dt9Km7eI9xx0gh94lRIipNLUBSILsYuEq0PbajpHGnszI4JE2GYnii7lFShC4YMYSr2o" id="222" name="Google Shape;222;g61e590ed1f_0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47748" y="125261"/>
            <a:ext cx="1027134" cy="940924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61e590ed1f_0_5"/>
          <p:cNvSpPr/>
          <p:nvPr/>
        </p:nvSpPr>
        <p:spPr>
          <a:xfrm>
            <a:off x="9088374" y="2970513"/>
            <a:ext cx="681000" cy="2196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g61e590ed1f_0_5"/>
          <p:cNvSpPr/>
          <p:nvPr/>
        </p:nvSpPr>
        <p:spPr>
          <a:xfrm>
            <a:off x="8883575" y="5726763"/>
            <a:ext cx="623400" cy="2307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61e590ed1f_0_5"/>
          <p:cNvSpPr/>
          <p:nvPr/>
        </p:nvSpPr>
        <p:spPr>
          <a:xfrm rot="2808873">
            <a:off x="2815458" y="1303067"/>
            <a:ext cx="616340" cy="24810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g61e590ed1f_0_5"/>
          <p:cNvSpPr/>
          <p:nvPr/>
        </p:nvSpPr>
        <p:spPr>
          <a:xfrm>
            <a:off x="252492" y="3788955"/>
            <a:ext cx="8901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le lit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27" name="Google Shape;227;g61e590ed1f_0_5"/>
          <p:cNvSpPr/>
          <p:nvPr/>
        </p:nvSpPr>
        <p:spPr>
          <a:xfrm>
            <a:off x="1084949" y="3931234"/>
            <a:ext cx="1217100" cy="234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61e590ed1f_0_5"/>
          <p:cNvSpPr/>
          <p:nvPr/>
        </p:nvSpPr>
        <p:spPr>
          <a:xfrm>
            <a:off x="3834986" y="3216179"/>
            <a:ext cx="1546500" cy="4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la chaise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29" name="Google Shape;229;g61e590ed1f_0_5"/>
          <p:cNvSpPr/>
          <p:nvPr/>
        </p:nvSpPr>
        <p:spPr>
          <a:xfrm>
            <a:off x="6856247" y="780820"/>
            <a:ext cx="1799400" cy="5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la lampe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30" name="Google Shape;230;g61e590ed1f_0_5"/>
          <p:cNvSpPr/>
          <p:nvPr/>
        </p:nvSpPr>
        <p:spPr>
          <a:xfrm>
            <a:off x="5200007" y="3388293"/>
            <a:ext cx="623400" cy="230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61e590ed1f_0_5"/>
          <p:cNvSpPr/>
          <p:nvPr/>
        </p:nvSpPr>
        <p:spPr>
          <a:xfrm>
            <a:off x="7242310" y="1190200"/>
            <a:ext cx="213000" cy="1500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g61e590ed1f_0_5"/>
          <p:cNvSpPr/>
          <p:nvPr/>
        </p:nvSpPr>
        <p:spPr>
          <a:xfrm>
            <a:off x="104325" y="1398613"/>
            <a:ext cx="1546500" cy="10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l</a:t>
            </a:r>
            <a:r>
              <a:rPr i="0" lang="en-US" sz="2400" u="none" cap="none" strike="noStrike">
                <a:solidFill>
                  <a:schemeClr val="dk1"/>
                </a:solidFill>
              </a:rPr>
              <a:t>e poster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33" name="Google Shape;233;g61e590ed1f_0_5"/>
          <p:cNvSpPr/>
          <p:nvPr/>
        </p:nvSpPr>
        <p:spPr>
          <a:xfrm rot="1879107">
            <a:off x="1374065" y="1935310"/>
            <a:ext cx="623324" cy="23075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g61e590ed1f_0_5"/>
          <p:cNvSpPr/>
          <p:nvPr/>
        </p:nvSpPr>
        <p:spPr>
          <a:xfrm>
            <a:off x="9623275" y="4519211"/>
            <a:ext cx="1911300" cy="5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l’ordinateur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35" name="Google Shape;235;g61e590ed1f_0_5"/>
          <p:cNvSpPr/>
          <p:nvPr/>
        </p:nvSpPr>
        <p:spPr>
          <a:xfrm rot="2051997">
            <a:off x="6120313" y="3975438"/>
            <a:ext cx="3646438" cy="197371"/>
          </a:xfrm>
          <a:prstGeom prst="leftArrow">
            <a:avLst>
              <a:gd fmla="val 41265" name="adj1"/>
              <a:gd fmla="val 55201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g61e590ed1f_0_5"/>
          <p:cNvSpPr/>
          <p:nvPr/>
        </p:nvSpPr>
        <p:spPr>
          <a:xfrm>
            <a:off x="6148860" y="4158525"/>
            <a:ext cx="1648800" cy="5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le bureau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37" name="Google Shape;237;g61e590ed1f_0_5"/>
          <p:cNvSpPr/>
          <p:nvPr/>
        </p:nvSpPr>
        <p:spPr>
          <a:xfrm rot="5199664">
            <a:off x="6330972" y="3789780"/>
            <a:ext cx="623258" cy="230795"/>
          </a:xfrm>
          <a:prstGeom prst="leftArrow">
            <a:avLst>
              <a:gd fmla="val 41265" name="adj1"/>
              <a:gd fmla="val 55201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61e590ed1f_0_5"/>
          <p:cNvSpPr/>
          <p:nvPr/>
        </p:nvSpPr>
        <p:spPr>
          <a:xfrm>
            <a:off x="10278633" y="1083446"/>
            <a:ext cx="10716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le mur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39" name="Google Shape;239;g61e590ed1f_0_5"/>
          <p:cNvSpPr/>
          <p:nvPr/>
        </p:nvSpPr>
        <p:spPr>
          <a:xfrm rot="714939">
            <a:off x="9689657" y="1051701"/>
            <a:ext cx="623331" cy="230588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g61e590ed1f_0_5"/>
          <p:cNvSpPr/>
          <p:nvPr/>
        </p:nvSpPr>
        <p:spPr>
          <a:xfrm>
            <a:off x="2822190" y="5654464"/>
            <a:ext cx="1578000" cy="3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les jouets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41" name="Google Shape;241;g61e590ed1f_0_5"/>
          <p:cNvSpPr/>
          <p:nvPr/>
        </p:nvSpPr>
        <p:spPr>
          <a:xfrm rot="-586557">
            <a:off x="4409689" y="5639227"/>
            <a:ext cx="1810997" cy="266084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g61e590ed1f_0_5"/>
          <p:cNvSpPr/>
          <p:nvPr/>
        </p:nvSpPr>
        <p:spPr>
          <a:xfrm>
            <a:off x="5632292" y="226725"/>
            <a:ext cx="1439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les livres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43" name="Google Shape;243;g61e590ed1f_0_5"/>
          <p:cNvSpPr/>
          <p:nvPr/>
        </p:nvSpPr>
        <p:spPr>
          <a:xfrm rot="5400000">
            <a:off x="5764741" y="1044004"/>
            <a:ext cx="972900" cy="273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g61e590ed1f_0_5"/>
          <p:cNvSpPr/>
          <p:nvPr/>
        </p:nvSpPr>
        <p:spPr>
          <a:xfrm>
            <a:off x="9858801" y="2808100"/>
            <a:ext cx="2116200" cy="5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lang="en-US" sz="2400">
                <a:solidFill>
                  <a:schemeClr val="dk1"/>
                </a:solidFill>
              </a:rPr>
              <a:t>la garde-robe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245" name="Google Shape;245;g61e590ed1f_0_5"/>
          <p:cNvSpPr/>
          <p:nvPr/>
        </p:nvSpPr>
        <p:spPr>
          <a:xfrm>
            <a:off x="9623275" y="5569886"/>
            <a:ext cx="1911300" cy="5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hort Stack"/>
              <a:buNone/>
            </a:pPr>
            <a:r>
              <a:rPr lang="en-US" sz="2400">
                <a:solidFill>
                  <a:schemeClr val="dk1"/>
                </a:solidFill>
              </a:rPr>
              <a:t>la carpette</a:t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oogleusercontent.com/SBvVsqwTBV0vpc8z20uLdhkBGXgbLkIzdR1hmky1-8qJYrZtbZzogucMzKDw5AeHdit28e4Dt9Km7eI9xx0gh94lRIipNLUBSILsYuEq0PbajpHGnszI4JE2GYnii7lFShC4YMYSr2o" id="169" name="Google Shape;16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17201" y="169334"/>
            <a:ext cx="1404846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"/>
          <p:cNvSpPr/>
          <p:nvPr/>
        </p:nvSpPr>
        <p:spPr>
          <a:xfrm>
            <a:off x="1913468" y="2048812"/>
            <a:ext cx="8856133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Le chien est </a:t>
            </a:r>
            <a:r>
              <a:rPr i="0" lang="en-US" sz="3600" u="none" strike="noStrike">
                <a:solidFill>
                  <a:srgbClr val="FF0000"/>
                </a:solidFill>
              </a:rPr>
              <a:t>(in) </a:t>
            </a:r>
            <a:r>
              <a:rPr i="0" lang="en-US" sz="3600" u="none" strike="noStrike">
                <a:solidFill>
                  <a:srgbClr val="000000"/>
                </a:solidFill>
              </a:rPr>
              <a:t>la maison.</a:t>
            </a:r>
            <a:endParaRPr/>
          </a:p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La lampe est </a:t>
            </a:r>
            <a:r>
              <a:rPr i="0" lang="en-US" sz="3600" u="none" strike="noStrike">
                <a:solidFill>
                  <a:srgbClr val="FF0000"/>
                </a:solidFill>
              </a:rPr>
              <a:t>(on) </a:t>
            </a:r>
            <a:r>
              <a:rPr i="0" lang="en-US" sz="3600" u="none" strike="noStrike">
                <a:solidFill>
                  <a:srgbClr val="000000"/>
                </a:solidFill>
              </a:rPr>
              <a:t>la bureau.</a:t>
            </a:r>
            <a:endParaRPr/>
          </a:p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Le football est </a:t>
            </a:r>
            <a:r>
              <a:rPr i="0" lang="en-US" sz="3600" u="none" strike="noStrike">
                <a:solidFill>
                  <a:srgbClr val="FF0000"/>
                </a:solidFill>
              </a:rPr>
              <a:t>(under) </a:t>
            </a:r>
            <a:r>
              <a:rPr i="0" lang="en-US" sz="3600" u="none" strike="noStrike">
                <a:solidFill>
                  <a:srgbClr val="000000"/>
                </a:solidFill>
              </a:rPr>
              <a:t>le lit.</a:t>
            </a:r>
            <a:endParaRPr/>
          </a:p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Le télé est </a:t>
            </a:r>
            <a:r>
              <a:rPr i="0" lang="en-US" sz="3600" u="none" strike="noStrike">
                <a:solidFill>
                  <a:srgbClr val="FF0000"/>
                </a:solidFill>
              </a:rPr>
              <a:t>(behind) </a:t>
            </a:r>
            <a:r>
              <a:rPr i="0" lang="en-US" sz="3600" u="none" strike="noStrike">
                <a:solidFill>
                  <a:srgbClr val="000000"/>
                </a:solidFill>
              </a:rPr>
              <a:t>le rideau.</a:t>
            </a:r>
            <a:endParaRPr/>
          </a:p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Le garde-robe est </a:t>
            </a:r>
            <a:r>
              <a:rPr i="0" lang="en-US" sz="3600" u="none" strike="noStrike">
                <a:solidFill>
                  <a:srgbClr val="FF0000"/>
                </a:solidFill>
              </a:rPr>
              <a:t>(in front of) </a:t>
            </a:r>
            <a:r>
              <a:rPr i="0" lang="en-US" sz="3600" u="none" strike="noStrike">
                <a:solidFill>
                  <a:srgbClr val="000000"/>
                </a:solidFill>
              </a:rPr>
              <a:t>le mur</a:t>
            </a:r>
            <a:r>
              <a:rPr i="0" lang="en-US" sz="1800" u="none" strike="noStrike">
                <a:solidFill>
                  <a:srgbClr val="000000"/>
                </a:solidFill>
              </a:rPr>
              <a:t>.</a:t>
            </a:r>
            <a:endParaRPr i="0" sz="1800" u="none" strike="noStrike">
              <a:solidFill>
                <a:srgbClr val="000000"/>
              </a:solidFill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2896300" y="169325"/>
            <a:ext cx="6324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strike="noStrike">
                <a:solidFill>
                  <a:srgbClr val="000000"/>
                </a:solidFill>
              </a:rPr>
              <a:t>Practi</a:t>
            </a:r>
            <a:r>
              <a:rPr b="1" lang="en-US" sz="4800"/>
              <a:t>s</a:t>
            </a:r>
            <a:r>
              <a:rPr b="1" i="0" lang="en-US" sz="4800" u="none" strike="noStrike">
                <a:solidFill>
                  <a:srgbClr val="000000"/>
                </a:solidFill>
              </a:rPr>
              <a:t>e</a:t>
            </a:r>
            <a:r>
              <a:rPr b="1" lang="en-US" sz="4800"/>
              <a:t> these words</a:t>
            </a:r>
            <a:endParaRPr b="1" sz="4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oogleusercontent.com/SBvVsqwTBV0vpc8z20uLdhkBGXgbLkIzdR1hmky1-8qJYrZtbZzogucMzKDw5AeHdit28e4Dt9Km7eI9xx0gh94lRIipNLUBSILsYuEq0PbajpHGnszI4JE2GYnii7lFShC4YMYSr2o" id="176" name="Google Shape;17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17201" y="169334"/>
            <a:ext cx="1404846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3"/>
          <p:cNvSpPr/>
          <p:nvPr/>
        </p:nvSpPr>
        <p:spPr>
          <a:xfrm>
            <a:off x="1913468" y="2048812"/>
            <a:ext cx="8856133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Le chien est </a:t>
            </a:r>
            <a:r>
              <a:rPr i="0" lang="en-US" sz="3600" u="none" strike="noStrike">
                <a:solidFill>
                  <a:srgbClr val="FF0000"/>
                </a:solidFill>
              </a:rPr>
              <a:t>dans </a:t>
            </a:r>
            <a:r>
              <a:rPr i="0" lang="en-US" sz="3600" u="none" strike="noStrike">
                <a:solidFill>
                  <a:srgbClr val="000000"/>
                </a:solidFill>
              </a:rPr>
              <a:t>la maison.</a:t>
            </a:r>
            <a:endParaRPr/>
          </a:p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La lampe est </a:t>
            </a:r>
            <a:r>
              <a:rPr i="0" lang="en-US" sz="3600" u="none" strike="noStrike">
                <a:solidFill>
                  <a:srgbClr val="FF0000"/>
                </a:solidFill>
              </a:rPr>
              <a:t>sur </a:t>
            </a:r>
            <a:r>
              <a:rPr i="0" lang="en-US" sz="3600" u="none" strike="noStrike">
                <a:solidFill>
                  <a:srgbClr val="000000"/>
                </a:solidFill>
              </a:rPr>
              <a:t>la bureau.</a:t>
            </a:r>
            <a:endParaRPr/>
          </a:p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Le football est </a:t>
            </a:r>
            <a:r>
              <a:rPr i="0" lang="en-US" sz="3600" u="none" strike="noStrike">
                <a:solidFill>
                  <a:srgbClr val="FF0000"/>
                </a:solidFill>
              </a:rPr>
              <a:t>sous </a:t>
            </a:r>
            <a:r>
              <a:rPr i="0" lang="en-US" sz="3600" u="none" strike="noStrike">
                <a:solidFill>
                  <a:srgbClr val="000000"/>
                </a:solidFill>
              </a:rPr>
              <a:t>le lit.</a:t>
            </a:r>
            <a:endParaRPr/>
          </a:p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Le télé est </a:t>
            </a:r>
            <a:r>
              <a:rPr i="0" lang="en-US" sz="3600" u="none" strike="noStrike">
                <a:solidFill>
                  <a:srgbClr val="FF0000"/>
                </a:solidFill>
              </a:rPr>
              <a:t>derrière </a:t>
            </a:r>
            <a:r>
              <a:rPr i="0" lang="en-US" sz="3600" u="none" strike="noStrike">
                <a:solidFill>
                  <a:srgbClr val="000000"/>
                </a:solidFill>
              </a:rPr>
              <a:t>le rideau.</a:t>
            </a:r>
            <a:endParaRPr/>
          </a:p>
          <a:p>
            <a:pPr indent="-2286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AutoNum type="arabicPeriod"/>
            </a:pPr>
            <a:r>
              <a:rPr i="0" lang="en-US" sz="3600" u="none" strike="noStrike">
                <a:solidFill>
                  <a:srgbClr val="000000"/>
                </a:solidFill>
              </a:rPr>
              <a:t> Le garde-robe est </a:t>
            </a:r>
            <a:r>
              <a:rPr i="0" lang="en-US" sz="3600" u="none" strike="noStrike">
                <a:solidFill>
                  <a:srgbClr val="FF0000"/>
                </a:solidFill>
              </a:rPr>
              <a:t>devant </a:t>
            </a:r>
            <a:r>
              <a:rPr i="0" lang="en-US" sz="3600" u="none" strike="noStrike">
                <a:solidFill>
                  <a:srgbClr val="000000"/>
                </a:solidFill>
              </a:rPr>
              <a:t>le mur</a:t>
            </a:r>
            <a:r>
              <a:rPr i="0" lang="en-US" sz="1800" u="none" strike="noStrike">
                <a:solidFill>
                  <a:srgbClr val="000000"/>
                </a:solidFill>
              </a:rPr>
              <a:t>.</a:t>
            </a:r>
            <a:endParaRPr i="0" sz="1800" u="none" strike="noStrike">
              <a:solidFill>
                <a:srgbClr val="000000"/>
              </a:solidFill>
            </a:endParaRPr>
          </a:p>
        </p:txBody>
      </p:sp>
      <p:sp>
        <p:nvSpPr>
          <p:cNvPr id="178" name="Google Shape;178;p3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</a:rPr>
              <a:t>PowerPoint</a:t>
            </a:r>
            <a:endParaRPr/>
          </a:p>
        </p:txBody>
      </p:sp>
      <p:sp>
        <p:nvSpPr>
          <p:cNvPr id="179" name="Google Shape;179;p3"/>
          <p:cNvSpPr/>
          <p:nvPr/>
        </p:nvSpPr>
        <p:spPr>
          <a:xfrm>
            <a:off x="2896300" y="169325"/>
            <a:ext cx="6324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strike="noStrike">
                <a:solidFill>
                  <a:srgbClr val="000000"/>
                </a:solidFill>
              </a:rPr>
              <a:t>Practi</a:t>
            </a:r>
            <a:r>
              <a:rPr b="1" lang="en-US" sz="4800"/>
              <a:t>s</a:t>
            </a:r>
            <a:r>
              <a:rPr b="1" i="0" lang="en-US" sz="4800" u="none" strike="noStrike">
                <a:solidFill>
                  <a:srgbClr val="000000"/>
                </a:solidFill>
              </a:rPr>
              <a:t>e</a:t>
            </a:r>
            <a:r>
              <a:rPr b="1" lang="en-US" sz="4800"/>
              <a:t> these words</a:t>
            </a:r>
            <a:endParaRPr b="1" sz="4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oogleusercontent.com/SBvVsqwTBV0vpc8z20uLdhkBGXgbLkIzdR1hmky1-8qJYrZtbZzogucMzKDw5AeHdit28e4Dt9Km7eI9xx0gh94lRIipNLUBSILsYuEq0PbajpHGnszI4JE2GYnii7lFShC4YMYSr2o" id="184" name="Google Shape;18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17201" y="169334"/>
            <a:ext cx="1404846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"/>
          <p:cNvSpPr/>
          <p:nvPr/>
        </p:nvSpPr>
        <p:spPr>
          <a:xfrm>
            <a:off x="4335401" y="2550075"/>
            <a:ext cx="28836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8800" u="none" strike="noStrike">
                <a:solidFill>
                  <a:srgbClr val="000000"/>
                </a:solidFill>
              </a:rPr>
              <a:t>dans</a:t>
            </a:r>
            <a:endParaRPr sz="8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oogleusercontent.com/SBvVsqwTBV0vpc8z20uLdhkBGXgbLkIzdR1hmky1-8qJYrZtbZzogucMzKDw5AeHdit28e4Dt9Km7eI9xx0gh94lRIipNLUBSILsYuEq0PbajpHGnszI4JE2GYnii7lFShC4YMYSr2o" id="190" name="Google Shape;19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17201" y="169334"/>
            <a:ext cx="1404846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5"/>
          <p:cNvSpPr/>
          <p:nvPr/>
        </p:nvSpPr>
        <p:spPr>
          <a:xfrm>
            <a:off x="4788400" y="2550075"/>
            <a:ext cx="27273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8800" u="none" strike="noStrike">
                <a:solidFill>
                  <a:srgbClr val="000000"/>
                </a:solidFill>
              </a:rPr>
              <a:t>sous</a:t>
            </a:r>
            <a:endParaRPr sz="8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oogleusercontent.com/SBvVsqwTBV0vpc8z20uLdhkBGXgbLkIzdR1hmky1-8qJYrZtbZzogucMzKDw5AeHdit28e4Dt9Km7eI9xx0gh94lRIipNLUBSILsYuEq0PbajpHGnszI4JE2GYnii7lFShC4YMYSr2o" id="196" name="Google Shape;19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17201" y="169334"/>
            <a:ext cx="1404846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6"/>
          <p:cNvSpPr/>
          <p:nvPr/>
        </p:nvSpPr>
        <p:spPr>
          <a:xfrm>
            <a:off x="4449732" y="2600867"/>
            <a:ext cx="4370812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8800" u="none" strike="noStrike">
                <a:solidFill>
                  <a:srgbClr val="000000"/>
                </a:solidFill>
              </a:rPr>
              <a:t>derrière</a:t>
            </a:r>
            <a:endParaRPr sz="8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oogleusercontent.com/SBvVsqwTBV0vpc8z20uLdhkBGXgbLkIzdR1hmky1-8qJYrZtbZzogucMzKDw5AeHdit28e4Dt9Km7eI9xx0gh94lRIipNLUBSILsYuEq0PbajpHGnszI4JE2GYnii7lFShC4YMYSr2o" id="202" name="Google Shape;20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17201" y="169334"/>
            <a:ext cx="1404846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7"/>
          <p:cNvSpPr/>
          <p:nvPr/>
        </p:nvSpPr>
        <p:spPr>
          <a:xfrm>
            <a:off x="4157751" y="2567000"/>
            <a:ext cx="39312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8800" u="none" strike="noStrike">
                <a:solidFill>
                  <a:srgbClr val="000000"/>
                </a:solidFill>
              </a:rPr>
              <a:t>devant</a:t>
            </a:r>
            <a:endParaRPr sz="8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oogleusercontent.com/SBvVsqwTBV0vpc8z20uLdhkBGXgbLkIzdR1hmky1-8qJYrZtbZzogucMzKDw5AeHdit28e4Dt9Km7eI9xx0gh94lRIipNLUBSILsYuEq0PbajpHGnszI4JE2GYnii7lFShC4YMYSr2o" id="208" name="Google Shape;20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17201" y="169334"/>
            <a:ext cx="1404846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8"/>
          <p:cNvSpPr/>
          <p:nvPr/>
        </p:nvSpPr>
        <p:spPr>
          <a:xfrm>
            <a:off x="508000" y="1193381"/>
            <a:ext cx="11514047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Salut,</a:t>
            </a:r>
            <a:endParaRPr b="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m’appelle Sandrine et j’habite a Paris, en France avec ma famille. On habite dans une grande maison a trois etages. Derrière la maison il y a un grand jardin ou je joue au football.</a:t>
            </a:r>
            <a:endParaRPr b="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 rez-de-chaussée il y a une cuisine, deux toilettes, une grande salon ou on regarde la télé.</a:t>
            </a:r>
            <a:endParaRPr b="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 premier étage, il y a trois chambres. Il y a la chambre de mes parents, et les  deux chambres de mes deux soeurs. Il y a aussi un salle de bains.</a:t>
            </a:r>
            <a:endParaRPr b="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 deuxième étage, il y a un autre salon pour les enfants regardent la télé et on joue au jeux vidéo. Il y a aussi ma chambre verte. Dans ma chambre il y a un grand lit. Ma chaise est devant le bureau. Sur mon lit il y a mon chien, qui s’appelle Babette.</a:t>
            </a:r>
            <a:endParaRPr b="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 chez toi, c’est comment?</a:t>
            </a:r>
            <a:endParaRPr b="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Sandrine</a:t>
            </a:r>
            <a:endParaRPr b="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*jeux video - computer games</a:t>
            </a:r>
            <a:endParaRPr b="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oogleusercontent.com/SBvVsqwTBV0vpc8z20uLdhkBGXgbLkIzdR1hmky1-8qJYrZtbZzogucMzKDw5AeHdit28e4Dt9Km7eI9xx0gh94lRIipNLUBSILsYuEq0PbajpHGnszI4JE2GYnii7lFShC4YMYSr2o" id="214" name="Google Shape;21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17201" y="169334"/>
            <a:ext cx="1404846" cy="1286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3543" y="1742948"/>
            <a:ext cx="4405743" cy="3421719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9"/>
          <p:cNvSpPr/>
          <p:nvPr/>
        </p:nvSpPr>
        <p:spPr>
          <a:xfrm>
            <a:off x="5587380" y="2022646"/>
            <a:ext cx="6096000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400" u="none" strike="noStrike">
                <a:solidFill>
                  <a:srgbClr val="000000"/>
                </a:solidFill>
              </a:rPr>
              <a:t>L’ordinateur is </a:t>
            </a:r>
            <a:r>
              <a:rPr b="1" i="0" lang="en-US" sz="2400" u="sng">
                <a:solidFill>
                  <a:srgbClr val="000000"/>
                </a:solidFill>
              </a:rPr>
              <a:t>sur</a:t>
            </a:r>
            <a:r>
              <a:rPr i="0" lang="en-US" sz="2400" u="none" strike="noStrike">
                <a:solidFill>
                  <a:srgbClr val="000000"/>
                </a:solidFill>
              </a:rPr>
              <a:t> le bureau.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400" u="none" strike="noStrike">
                <a:solidFill>
                  <a:srgbClr val="000000"/>
                </a:solidFill>
              </a:rPr>
              <a:t>La carpette est </a:t>
            </a:r>
            <a:r>
              <a:rPr b="1" i="0" lang="en-US" sz="2400" u="sng">
                <a:solidFill>
                  <a:srgbClr val="000000"/>
                </a:solidFill>
              </a:rPr>
              <a:t>sous</a:t>
            </a:r>
            <a:r>
              <a:rPr i="0" lang="en-US" sz="2400" u="none" strike="noStrike">
                <a:solidFill>
                  <a:srgbClr val="000000"/>
                </a:solidFill>
              </a:rPr>
              <a:t> le lion.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400" u="none" strike="noStrike">
                <a:solidFill>
                  <a:srgbClr val="000000"/>
                </a:solidFill>
              </a:rPr>
              <a:t>La chaise est </a:t>
            </a:r>
            <a:r>
              <a:rPr b="1" i="0" lang="en-US" sz="2400" u="sng">
                <a:solidFill>
                  <a:srgbClr val="000000"/>
                </a:solidFill>
              </a:rPr>
              <a:t>devant </a:t>
            </a:r>
            <a:r>
              <a:rPr i="0" lang="en-US" sz="2400" u="none" strike="noStrike">
                <a:solidFill>
                  <a:srgbClr val="000000"/>
                </a:solidFill>
              </a:rPr>
              <a:t>le bureau. 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400" u="none" strike="noStrike">
                <a:solidFill>
                  <a:srgbClr val="000000"/>
                </a:solidFill>
              </a:rPr>
              <a:t>La lampe est </a:t>
            </a:r>
            <a:r>
              <a:rPr b="1" i="0" lang="en-US" sz="2400" u="sng">
                <a:solidFill>
                  <a:srgbClr val="000000"/>
                </a:solidFill>
              </a:rPr>
              <a:t>derrière</a:t>
            </a:r>
            <a:r>
              <a:rPr i="0" lang="en-US" sz="2400" u="none" strike="noStrike">
                <a:solidFill>
                  <a:srgbClr val="000000"/>
                </a:solidFill>
              </a:rPr>
              <a:t> la garde-robe.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400" u="none" strike="noStrike">
                <a:solidFill>
                  <a:srgbClr val="000000"/>
                </a:solidFill>
              </a:rPr>
              <a:t>Les pantalon sont </a:t>
            </a:r>
            <a:r>
              <a:rPr b="1" i="0" lang="en-US" sz="2400" u="sng">
                <a:solidFill>
                  <a:srgbClr val="000000"/>
                </a:solidFill>
              </a:rPr>
              <a:t>dans</a:t>
            </a:r>
            <a:r>
              <a:rPr i="0" lang="en-US" sz="2400" u="none" strike="noStrike">
                <a:solidFill>
                  <a:srgbClr val="000000"/>
                </a:solidFill>
              </a:rPr>
              <a:t> la garde-robe.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2019-07-03T12:02:41Z</dcterms:created>
  <dc:creator>Microsoft Office User</dc:creator>
</cp:coreProperties>
</file>