
<file path=[Content_Types].xml><?xml version="1.0" encoding="utf-8"?>
<Types xmlns="http://schemas.openxmlformats.org/package/2006/content-types"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6C2067-CB40-4D9C-A7D6-39DCC0FF7448}">
  <a:tblStyle styleId="{786C2067-CB40-4D9C-A7D6-39DCC0FF744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dab8882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dab8882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0dab8882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0dab8882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2c95b3e4b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2c95b3e4b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notesSlide" Target="../notesSlides/notesSlide2.xml"/><Relationship Id="rId3" Type="http://schemas.microsoft.com/office/2007/relationships/media" Target="../media/media2.mp3"/><Relationship Id="rId21" Type="http://schemas.openxmlformats.org/officeDocument/2006/relationships/image" Target="../media/image2.png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image" Target="../media/image3.pn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microsoft.com/office/2007/relationships/media" Target="../media/media8.mp3"/><Relationship Id="rId10" Type="http://schemas.openxmlformats.org/officeDocument/2006/relationships/audio" Target="../media/media5.mp3"/><Relationship Id="rId19" Type="http://schemas.openxmlformats.org/officeDocument/2006/relationships/image" Target="../media/image1.png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12.mp3"/><Relationship Id="rId13" Type="http://schemas.openxmlformats.org/officeDocument/2006/relationships/image" Target="../media/image1.png"/><Relationship Id="rId3" Type="http://schemas.microsoft.com/office/2007/relationships/media" Target="../media/media10.mp3"/><Relationship Id="rId7" Type="http://schemas.microsoft.com/office/2007/relationships/media" Target="../media/media12.mp3"/><Relationship Id="rId12" Type="http://schemas.openxmlformats.org/officeDocument/2006/relationships/notesSlide" Target="../notesSlides/notesSlide3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6" Type="http://schemas.openxmlformats.org/officeDocument/2006/relationships/audio" Target="../media/media11.mp3"/><Relationship Id="rId11" Type="http://schemas.openxmlformats.org/officeDocument/2006/relationships/slideLayout" Target="../slideLayouts/slideLayout1.xml"/><Relationship Id="rId5" Type="http://schemas.microsoft.com/office/2007/relationships/media" Target="../media/media11.mp3"/><Relationship Id="rId15" Type="http://schemas.openxmlformats.org/officeDocument/2006/relationships/image" Target="../media/image2.png"/><Relationship Id="rId10" Type="http://schemas.openxmlformats.org/officeDocument/2006/relationships/audio" Target="../media/media13.mp3"/><Relationship Id="rId4" Type="http://schemas.openxmlformats.org/officeDocument/2006/relationships/audio" Target="../media/media10.mp3"/><Relationship Id="rId9" Type="http://schemas.microsoft.com/office/2007/relationships/media" Target="../media/media13.mp3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8950" y="152400"/>
            <a:ext cx="65722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801700" y="1670825"/>
            <a:ext cx="3540600" cy="7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  <a:t>Allez les bleus</a:t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628475" y="4754400"/>
            <a:ext cx="15363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/>
              <a:t>© Copyright Kapow! 2017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356300" y="2632725"/>
            <a:ext cx="6431400" cy="7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  <a:t>Key Vocabulary Pronunciation </a:t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" name="bk object 16">
            <a:extLst>
              <a:ext uri="{FF2B5EF4-FFF2-40B4-BE49-F238E27FC236}">
                <a16:creationId xmlns:a16="http://schemas.microsoft.com/office/drawing/2014/main" id="{728CB48D-3681-4ACB-9765-24E59D021BB3}"/>
              </a:ext>
            </a:extLst>
          </p:cNvPr>
          <p:cNvSpPr/>
          <p:nvPr/>
        </p:nvSpPr>
        <p:spPr>
          <a:xfrm>
            <a:off x="189261" y="190152"/>
            <a:ext cx="1270508" cy="6345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8278950" y="152400"/>
            <a:ext cx="65722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3049051" y="494925"/>
            <a:ext cx="30459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  <a:t>Lesson 3: Le Monde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7628475" y="4754400"/>
            <a:ext cx="15363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/>
              <a:t>© Copyright Kapow! 2017</a:t>
            </a:r>
            <a:endParaRPr sz="900"/>
          </a:p>
        </p:txBody>
      </p:sp>
      <p:graphicFrame>
        <p:nvGraphicFramePr>
          <p:cNvPr id="67" name="Google Shape;67;p14"/>
          <p:cNvGraphicFramePr/>
          <p:nvPr>
            <p:extLst>
              <p:ext uri="{D42A27DB-BD31-4B8C-83A1-F6EECF244321}">
                <p14:modId xmlns:p14="http://schemas.microsoft.com/office/powerpoint/2010/main" val="2938056362"/>
              </p:ext>
            </p:extLst>
          </p:nvPr>
        </p:nvGraphicFramePr>
        <p:xfrm>
          <a:off x="2119950" y="1204663"/>
          <a:ext cx="4904075" cy="3539013"/>
        </p:xfrm>
        <a:graphic>
          <a:graphicData uri="http://schemas.openxmlformats.org/drawingml/2006/table">
            <a:tbl>
              <a:tblPr>
                <a:noFill/>
                <a:tableStyleId>{786C2067-CB40-4D9C-A7D6-39DCC0FF7448}</a:tableStyleId>
              </a:tblPr>
              <a:tblGrid>
                <a:gridCol w="24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Je vais en Grande-Bretagne 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 go to Great Britain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 dirty="0" err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Britannique</a:t>
                      </a:r>
                      <a:r>
                        <a:rPr lang="en-GB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endParaRPr b="1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British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 dirty="0" err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l’Angleterre</a:t>
                      </a:r>
                      <a:r>
                        <a:rPr lang="en-GB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(f) </a:t>
                      </a:r>
                      <a:endParaRPr b="1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England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71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 dirty="0" err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l’Ecosse</a:t>
                      </a:r>
                      <a:r>
                        <a:rPr lang="en-GB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(f) </a:t>
                      </a:r>
                      <a:endParaRPr b="1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Scotland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 dirty="0" err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l'Irlande</a:t>
                      </a:r>
                      <a:r>
                        <a:rPr lang="en-GB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(f) </a:t>
                      </a:r>
                      <a:endParaRPr b="1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Ireland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l’Australie (f) 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Australia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la </a:t>
                      </a:r>
                      <a:r>
                        <a:rPr lang="en-GB" b="1" dirty="0" err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Belgique</a:t>
                      </a:r>
                      <a:r>
                        <a:rPr lang="en-GB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endParaRPr b="1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Belgium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 pays de Galles  </a:t>
                      </a:r>
                      <a:endParaRPr b="1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Wales</a:t>
                      </a:r>
                      <a:endParaRPr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Je vais en Grande-Bretagn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4053571" y="1285456"/>
            <a:ext cx="344104" cy="344104"/>
          </a:xfrm>
          <a:prstGeom prst="rect">
            <a:avLst/>
          </a:prstGeom>
        </p:spPr>
      </p:pic>
      <p:pic>
        <p:nvPicPr>
          <p:cNvPr id="3" name="Britanniqu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3279172" y="1844055"/>
            <a:ext cx="344104" cy="344104"/>
          </a:xfrm>
          <a:prstGeom prst="rect">
            <a:avLst/>
          </a:prstGeom>
        </p:spPr>
      </p:pic>
      <p:pic>
        <p:nvPicPr>
          <p:cNvPr id="4" name="l’Angleterre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3668705" y="2248894"/>
            <a:ext cx="344104" cy="344104"/>
          </a:xfrm>
          <a:prstGeom prst="rect">
            <a:avLst/>
          </a:prstGeom>
        </p:spPr>
      </p:pic>
      <p:pic>
        <p:nvPicPr>
          <p:cNvPr id="5" name="l’Ecosse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3321680" y="2699313"/>
            <a:ext cx="344104" cy="344104"/>
          </a:xfrm>
          <a:prstGeom prst="rect">
            <a:avLst/>
          </a:prstGeom>
        </p:spPr>
      </p:pic>
      <p:pic>
        <p:nvPicPr>
          <p:cNvPr id="6" name="l'Irlande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3447033" y="3188224"/>
            <a:ext cx="344104" cy="344104"/>
          </a:xfrm>
          <a:prstGeom prst="rect">
            <a:avLst/>
          </a:prstGeom>
        </p:spPr>
      </p:pic>
      <p:pic>
        <p:nvPicPr>
          <p:cNvPr id="7" name="l’Australie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3561334" y="3576152"/>
            <a:ext cx="344104" cy="344104"/>
          </a:xfrm>
          <a:prstGeom prst="rect">
            <a:avLst/>
          </a:prstGeom>
        </p:spPr>
      </p:pic>
      <p:pic>
        <p:nvPicPr>
          <p:cNvPr id="8" name="la Belgique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3299010" y="3981935"/>
            <a:ext cx="344104" cy="344104"/>
          </a:xfrm>
          <a:prstGeom prst="rect">
            <a:avLst/>
          </a:prstGeom>
        </p:spPr>
      </p:pic>
      <p:pic>
        <p:nvPicPr>
          <p:cNvPr id="9" name="le pays de Galles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3813417" y="4370285"/>
            <a:ext cx="344104" cy="344104"/>
          </a:xfrm>
          <a:prstGeom prst="rect">
            <a:avLst/>
          </a:prstGeom>
        </p:spPr>
      </p:pic>
      <p:sp>
        <p:nvSpPr>
          <p:cNvPr id="15" name="bk object 16">
            <a:extLst>
              <a:ext uri="{FF2B5EF4-FFF2-40B4-BE49-F238E27FC236}">
                <a16:creationId xmlns:a16="http://schemas.microsoft.com/office/drawing/2014/main" id="{E2341531-7DEA-4C8D-A752-F816E2C277E7}"/>
              </a:ext>
            </a:extLst>
          </p:cNvPr>
          <p:cNvSpPr/>
          <p:nvPr/>
        </p:nvSpPr>
        <p:spPr>
          <a:xfrm>
            <a:off x="129819" y="142730"/>
            <a:ext cx="1270508" cy="63455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5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4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5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5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30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324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78950" y="152400"/>
            <a:ext cx="65722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7628475" y="4754400"/>
            <a:ext cx="15363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/>
              <a:t>© Copyright Kapow! 2017</a:t>
            </a:r>
            <a:endParaRPr sz="900"/>
          </a:p>
        </p:txBody>
      </p:sp>
      <p:graphicFrame>
        <p:nvGraphicFramePr>
          <p:cNvPr id="75" name="Google Shape;75;p15"/>
          <p:cNvGraphicFramePr/>
          <p:nvPr>
            <p:extLst>
              <p:ext uri="{D42A27DB-BD31-4B8C-83A1-F6EECF244321}">
                <p14:modId xmlns:p14="http://schemas.microsoft.com/office/powerpoint/2010/main" val="254979889"/>
              </p:ext>
            </p:extLst>
          </p:nvPr>
        </p:nvGraphicFramePr>
        <p:xfrm>
          <a:off x="2119963" y="1570613"/>
          <a:ext cx="4904075" cy="2017515"/>
        </p:xfrm>
        <a:graphic>
          <a:graphicData uri="http://schemas.openxmlformats.org/drawingml/2006/table">
            <a:tbl>
              <a:tblPr>
                <a:noFill/>
                <a:tableStyleId>{786C2067-CB40-4D9C-A7D6-39DCC0FF7448}</a:tableStyleId>
              </a:tblPr>
              <a:tblGrid>
                <a:gridCol w="3231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 Canada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Canada</a:t>
                      </a:r>
                      <a:endParaRPr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la Hollande/Les Pays-Bas </a:t>
                      </a:r>
                      <a:endParaRPr b="1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The Netherlands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 dirty="0" err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l’Italie</a:t>
                      </a:r>
                      <a:r>
                        <a:rPr lang="en-GB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(f) </a:t>
                      </a:r>
                      <a:endParaRPr b="1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Italy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 dirty="0" err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l’Espagne</a:t>
                      </a:r>
                      <a:r>
                        <a:rPr lang="en-GB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(f)</a:t>
                      </a:r>
                      <a:endParaRPr b="1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Spain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l'Amérique/les Etats Unis </a:t>
                      </a:r>
                      <a:endParaRPr b="1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America/US</a:t>
                      </a:r>
                      <a:endParaRPr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6" name="Google Shape;76;p15"/>
          <p:cNvSpPr txBox="1"/>
          <p:nvPr/>
        </p:nvSpPr>
        <p:spPr>
          <a:xfrm>
            <a:off x="3082651" y="805375"/>
            <a:ext cx="29787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  <a:t>Lesson 3: Le Monde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" name="le Canad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200920" y="1590043"/>
            <a:ext cx="378514" cy="378514"/>
          </a:xfrm>
          <a:prstGeom prst="rect">
            <a:avLst/>
          </a:prstGeom>
        </p:spPr>
      </p:pic>
      <p:pic>
        <p:nvPicPr>
          <p:cNvPr id="3" name="la Hollande _ Les Pays-Bas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561695" y="1973439"/>
            <a:ext cx="378514" cy="378514"/>
          </a:xfrm>
          <a:prstGeom prst="rect">
            <a:avLst/>
          </a:prstGeom>
        </p:spPr>
      </p:pic>
      <p:pic>
        <p:nvPicPr>
          <p:cNvPr id="4" name="l’Italie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231948" y="2376908"/>
            <a:ext cx="378514" cy="378514"/>
          </a:xfrm>
          <a:prstGeom prst="rect">
            <a:avLst/>
          </a:prstGeom>
        </p:spPr>
      </p:pic>
      <p:pic>
        <p:nvPicPr>
          <p:cNvPr id="5" name="l’Espagne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536748" y="2808994"/>
            <a:ext cx="378514" cy="378514"/>
          </a:xfrm>
          <a:prstGeom prst="rect">
            <a:avLst/>
          </a:prstGeom>
        </p:spPr>
      </p:pic>
      <p:pic>
        <p:nvPicPr>
          <p:cNvPr id="6" name="l'Amérique _ les Etats Unis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604415" y="3210966"/>
            <a:ext cx="378514" cy="378514"/>
          </a:xfrm>
          <a:prstGeom prst="rect">
            <a:avLst/>
          </a:prstGeom>
        </p:spPr>
      </p:pic>
      <p:sp>
        <p:nvSpPr>
          <p:cNvPr id="12" name="bk object 16">
            <a:extLst>
              <a:ext uri="{FF2B5EF4-FFF2-40B4-BE49-F238E27FC236}">
                <a16:creationId xmlns:a16="http://schemas.microsoft.com/office/drawing/2014/main" id="{D6337DC1-2D38-4A92-A9C4-876915219F7C}"/>
              </a:ext>
            </a:extLst>
          </p:cNvPr>
          <p:cNvSpPr/>
          <p:nvPr/>
        </p:nvSpPr>
        <p:spPr>
          <a:xfrm>
            <a:off x="189261" y="190152"/>
            <a:ext cx="1270508" cy="6345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7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6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4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53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98</Words>
  <Application>Microsoft Office PowerPoint</Application>
  <PresentationFormat>On-screen Show (16:9)</PresentationFormat>
  <Paragraphs>33</Paragraphs>
  <Slides>3</Slides>
  <Notes>3</Notes>
  <HiddenSlides>0</HiddenSlides>
  <MMClips>13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Kapow</dc:creator>
  <cp:lastModifiedBy>Judith Phillips</cp:lastModifiedBy>
  <cp:revision>3</cp:revision>
  <dcterms:modified xsi:type="dcterms:W3CDTF">2019-10-18T16:22:54Z</dcterms:modified>
</cp:coreProperties>
</file>